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ink/ink1.xml" ContentType="application/inkml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2.xml" ContentType="application/vnd.openxmlformats-officedocument.theme+xml"/>
  <Override PartName="/ppt/ink/ink2.xml" ContentType="application/inkml+xml"/>
  <Override PartName="/ppt/ink/ink3.xml" ContentType="application/inkml+xml"/>
  <Override PartName="/ppt/ink/ink4.xml" ContentType="application/inkml+xml"/>
  <Override PartName="/ppt/tags/tag2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7" r:id="rId1"/>
    <p:sldMasterId id="2147484090" r:id="rId2"/>
  </p:sldMasterIdLst>
  <p:notesMasterIdLst>
    <p:notesMasterId r:id="rId16"/>
  </p:notesMasterIdLst>
  <p:handoutMasterIdLst>
    <p:handoutMasterId r:id="rId17"/>
  </p:handoutMasterIdLst>
  <p:sldIdLst>
    <p:sldId id="2026819423" r:id="rId3"/>
    <p:sldId id="1193" r:id="rId4"/>
    <p:sldId id="2026819425" r:id="rId5"/>
    <p:sldId id="2026819427" r:id="rId6"/>
    <p:sldId id="2026819428" r:id="rId7"/>
    <p:sldId id="2026819429" r:id="rId8"/>
    <p:sldId id="2026819430" r:id="rId9"/>
    <p:sldId id="2026819431" r:id="rId10"/>
    <p:sldId id="2026819432" r:id="rId11"/>
    <p:sldId id="2026819433" r:id="rId12"/>
    <p:sldId id="2026819426" r:id="rId13"/>
    <p:sldId id="2026819424" r:id="rId14"/>
    <p:sldId id="1218" r:id="rId15"/>
  </p:sldIdLst>
  <p:sldSz cx="12188825" cy="6858000"/>
  <p:notesSz cx="6858000" cy="9144000"/>
  <p:custDataLst>
    <p:tags r:id="rId1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  <p:cmAuthor id="3" name="Wendy Ouellette" initials="WO" lastIdx="1" clrIdx="2">
    <p:extLst>
      <p:ext uri="{19B8F6BF-5375-455C-9EA6-DF929625EA0E}">
        <p15:presenceInfo xmlns:p15="http://schemas.microsoft.com/office/powerpoint/2012/main" userId="S::wouellette@vmware.com::1423423b-46e9-448d-b172-f148f3fbf4f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8FA"/>
    <a:srgbClr val="214D19"/>
    <a:srgbClr val="295B20"/>
    <a:srgbClr val="2F6A25"/>
    <a:srgbClr val="337128"/>
    <a:srgbClr val="548316"/>
    <a:srgbClr val="00818F"/>
    <a:srgbClr val="EB7500"/>
    <a:srgbClr val="B85C00"/>
    <a:srgbClr val="9F28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14" autoAdjust="0"/>
    <p:restoredTop sz="96327" autoAdjust="0"/>
  </p:normalViewPr>
  <p:slideViewPr>
    <p:cSldViewPr snapToGrid="0">
      <p:cViewPr varScale="1">
        <p:scale>
          <a:sx n="127" d="100"/>
          <a:sy n="127" d="100"/>
        </p:scale>
        <p:origin x="138" y="12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0" d="100"/>
        <a:sy n="180" d="100"/>
      </p:scale>
      <p:origin x="0" y="-6396"/>
    </p:cViewPr>
  </p:sorterViewPr>
  <p:notesViewPr>
    <p:cSldViewPr snapToGrid="0" showGuides="1">
      <p:cViewPr varScale="1">
        <p:scale>
          <a:sx n="107" d="100"/>
          <a:sy n="107" d="100"/>
        </p:scale>
        <p:origin x="3032" y="16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9/12/2021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11T23:33:59.573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9/12/2021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231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this as a template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739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68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35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customXml" Target="../ink/ink2.xml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customXml" Target="../ink/ink3.xml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customXml" Target="../ink/ink4.xml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Mworld 202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37707E4-07EB-C343-A791-6676C77982E0}"/>
                  </a:ext>
                </a:extLst>
              </p14:cNvPr>
              <p14:cNvContentPartPr/>
              <p14:nvPr userDrawn="1"/>
            </p14:nvContentPartPr>
            <p14:xfrm>
              <a:off x="9873661" y="4838975"/>
              <a:ext cx="240" cy="2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37707E4-07EB-C343-A791-6676C77982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69581" y="4834895"/>
                <a:ext cx="7920" cy="792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itle click to edit">
            <a:extLst>
              <a:ext uri="{FF2B5EF4-FFF2-40B4-BE49-F238E27FC236}">
                <a16:creationId xmlns:a16="http://schemas.microsoft.com/office/drawing/2014/main" id="{BE8A1280-C654-2D48-9B67-90A46CA116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976" y="579966"/>
            <a:ext cx="5102866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VMworld 2021 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19" name="Subtitle click to edit">
            <a:extLst>
              <a:ext uri="{FF2B5EF4-FFF2-40B4-BE49-F238E27FC236}">
                <a16:creationId xmlns:a16="http://schemas.microsoft.com/office/drawing/2014/main" id="{C45215ED-7321-4E45-8C3D-DFA095841F4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1975" y="1864667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20" name="Click to edit Speaker Name ">
            <a:extLst>
              <a:ext uri="{FF2B5EF4-FFF2-40B4-BE49-F238E27FC236}">
                <a16:creationId xmlns:a16="http://schemas.microsoft.com/office/drawing/2014/main" id="{E17CC227-463B-2B4D-B7FC-45797049F1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975" y="3734813"/>
            <a:ext cx="5402202" cy="355601"/>
          </a:xfr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 lang="en-US" sz="1600" b="0" i="0" u="none" strike="noStrike" smtClean="0"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Speaker Name (Insert pronouns)</a:t>
            </a:r>
          </a:p>
        </p:txBody>
      </p:sp>
      <p:sp>
        <p:nvSpPr>
          <p:cNvPr id="21" name="Click to edit role">
            <a:extLst>
              <a:ext uri="{FF2B5EF4-FFF2-40B4-BE49-F238E27FC236}">
                <a16:creationId xmlns:a16="http://schemas.microsoft.com/office/drawing/2014/main" id="{B24A52B4-C821-4C48-AE5A-CF6BF5EF64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1975" y="4136133"/>
            <a:ext cx="5402202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</a:t>
            </a:r>
          </a:p>
        </p:txBody>
      </p:sp>
    </p:spTree>
    <p:extLst>
      <p:ext uri="{BB962C8B-B14F-4D97-AF65-F5344CB8AC3E}">
        <p14:creationId xmlns:p14="http://schemas.microsoft.com/office/powerpoint/2010/main" val="247731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23540E6D-7782-A947-A0D7-EF56A1E2130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005165" y="1"/>
            <a:ext cx="8183660" cy="6858000"/>
          </a:xfrm>
          <a:prstGeom prst="rect">
            <a:avLst/>
          </a:prstGeom>
        </p:spPr>
      </p:pic>
      <p:grpSp>
        <p:nvGrpSpPr>
          <p:cNvPr id="20" name="Photo parallelogram">
            <a:extLst>
              <a:ext uri="{FF2B5EF4-FFF2-40B4-BE49-F238E27FC236}">
                <a16:creationId xmlns:a16="http://schemas.microsoft.com/office/drawing/2014/main" id="{F72EC879-2EA6-B148-92DF-BAD45E3E213A}"/>
              </a:ext>
            </a:extLst>
          </p:cNvPr>
          <p:cNvGrpSpPr/>
          <p:nvPr userDrawn="1"/>
        </p:nvGrpSpPr>
        <p:grpSpPr>
          <a:xfrm>
            <a:off x="-1" y="-1147317"/>
            <a:ext cx="13073278" cy="9169882"/>
            <a:chOff x="-1" y="-1147317"/>
            <a:chExt cx="13073278" cy="9169882"/>
          </a:xfrm>
        </p:grpSpPr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B3E6C007-ABD8-004F-B045-BEB88D729FD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2" name="Isosceles Triangle 1">
              <a:extLst>
                <a:ext uri="{FF2B5EF4-FFF2-40B4-BE49-F238E27FC236}">
                  <a16:creationId xmlns:a16="http://schemas.microsoft.com/office/drawing/2014/main" id="{57CB1D1A-227D-9040-AB7C-86ABF97CBC6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7">
              <a:extLst>
                <a:ext uri="{FF2B5EF4-FFF2-40B4-BE49-F238E27FC236}">
                  <a16:creationId xmlns:a16="http://schemas.microsoft.com/office/drawing/2014/main" id="{B2FE9A9E-4684-3148-8554-74DA936D366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Mask">
              <a:extLst>
                <a:ext uri="{FF2B5EF4-FFF2-40B4-BE49-F238E27FC236}">
                  <a16:creationId xmlns:a16="http://schemas.microsoft.com/office/drawing/2014/main" id="{422114DE-537D-5040-95CE-7B50A9F51150}"/>
                </a:ext>
              </a:extLst>
            </p:cNvPr>
            <p:cNvSpPr/>
            <p:nvPr userDrawn="1"/>
          </p:nvSpPr>
          <p:spPr>
            <a:xfrm flipV="1">
              <a:off x="0" y="-1147317"/>
              <a:ext cx="13073277" cy="9169882"/>
            </a:xfrm>
            <a:custGeom>
              <a:avLst/>
              <a:gdLst>
                <a:gd name="connsiteX0" fmla="*/ 0 w 13073277"/>
                <a:gd name="connsiteY0" fmla="*/ 9169882 h 9169882"/>
                <a:gd name="connsiteX1" fmla="*/ 12404785 w 13073277"/>
                <a:gd name="connsiteY1" fmla="*/ 9169882 h 9169882"/>
                <a:gd name="connsiteX2" fmla="*/ 12404785 w 13073277"/>
                <a:gd name="connsiteY2" fmla="*/ 9169882 h 9169882"/>
                <a:gd name="connsiteX3" fmla="*/ 13073277 w 13073277"/>
                <a:gd name="connsiteY3" fmla="*/ 9169882 h 9169882"/>
                <a:gd name="connsiteX4" fmla="*/ 13073277 w 13073277"/>
                <a:gd name="connsiteY4" fmla="*/ 0 h 9169882"/>
                <a:gd name="connsiteX5" fmla="*/ 12188824 w 13073277"/>
                <a:gd name="connsiteY5" fmla="*/ 0 h 9169882"/>
                <a:gd name="connsiteX6" fmla="*/ 12188824 w 13073277"/>
                <a:gd name="connsiteY6" fmla="*/ 8625 h 9169882"/>
                <a:gd name="connsiteX7" fmla="*/ 0 w 13073277"/>
                <a:gd name="connsiteY7" fmla="*/ 8625 h 9169882"/>
                <a:gd name="connsiteX8" fmla="*/ 0 w 13073277"/>
                <a:gd name="connsiteY8" fmla="*/ 1164565 h 9169882"/>
                <a:gd name="connsiteX9" fmla="*/ 12188824 w 13073277"/>
                <a:gd name="connsiteY9" fmla="*/ 1164565 h 9169882"/>
                <a:gd name="connsiteX10" fmla="*/ 12188824 w 13073277"/>
                <a:gd name="connsiteY10" fmla="*/ 8013942 h 9169882"/>
                <a:gd name="connsiteX11" fmla="*/ 0 w 13073277"/>
                <a:gd name="connsiteY11" fmla="*/ 8013942 h 916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3277" h="9169882">
                  <a:moveTo>
                    <a:pt x="0" y="9169882"/>
                  </a:moveTo>
                  <a:lnTo>
                    <a:pt x="12404785" y="9169882"/>
                  </a:lnTo>
                  <a:lnTo>
                    <a:pt x="12404785" y="9169882"/>
                  </a:lnTo>
                  <a:lnTo>
                    <a:pt x="13073277" y="9169882"/>
                  </a:lnTo>
                  <a:lnTo>
                    <a:pt x="13073277" y="0"/>
                  </a:lnTo>
                  <a:lnTo>
                    <a:pt x="12188824" y="0"/>
                  </a:lnTo>
                  <a:lnTo>
                    <a:pt x="12188824" y="8625"/>
                  </a:lnTo>
                  <a:lnTo>
                    <a:pt x="0" y="8625"/>
                  </a:lnTo>
                  <a:lnTo>
                    <a:pt x="0" y="1164565"/>
                  </a:lnTo>
                  <a:lnTo>
                    <a:pt x="12188824" y="1164565"/>
                  </a:lnTo>
                  <a:lnTo>
                    <a:pt x="12188824" y="8013942"/>
                  </a:lnTo>
                  <a:lnTo>
                    <a:pt x="0" y="801394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4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1452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Baby turtles coming out of nest = conservation. Replace text with optional subhead or delete.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4569604-923F-E14A-B400-72ABFA856C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EA525EA8-CE01-AC47-A328-ED591453299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©2021 VMware, Inc.</a:t>
            </a:r>
          </a:p>
        </p:txBody>
      </p:sp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BB6048C8-AB33-7842-A479-2C24663BE300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128892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 userDrawn="1"/>
        </p:nvSpPr>
        <p:spPr bwMode="hidden">
          <a:xfrm>
            <a:off x="0" y="0"/>
            <a:ext cx="12188825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569" y="366687"/>
            <a:ext cx="11001004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0895" y="3906060"/>
            <a:ext cx="10962687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800" dirty="0">
                <a:solidFill>
                  <a:schemeClr val="bg1"/>
                </a:solidFill>
              </a:rPr>
              <a:t> to download the font</a:t>
            </a:r>
            <a:r>
              <a:rPr lang="en-US" sz="1800" baseline="0" dirty="0">
                <a:solidFill>
                  <a:schemeClr val="bg1"/>
                </a:solidFill>
              </a:rPr>
              <a:t>.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trike="noStrike" baseline="0" dirty="0">
                <a:solidFill>
                  <a:schemeClr val="bg1"/>
                </a:solidFill>
              </a:rPr>
              <a:t>Log in with SSO and select the Brand Assets tab in Brand Central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Refer to the quick-start section in the template guidelines or contact Oasis.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65F6992-4889-4035-986F-E69979C7B028}"/>
              </a:ext>
            </a:extLst>
          </p:cNvPr>
          <p:cNvGrpSpPr/>
          <p:nvPr userDrawn="1"/>
        </p:nvGrpSpPr>
        <p:grpSpPr>
          <a:xfrm>
            <a:off x="6054922" y="2225997"/>
            <a:ext cx="4699461" cy="542276"/>
            <a:chOff x="6685343" y="2270804"/>
            <a:chExt cx="4699461" cy="542276"/>
          </a:xfrm>
          <a:solidFill>
            <a:schemeClr val="bg1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57C5E2C-9A8F-469D-810E-FD271477DD05}"/>
                </a:ext>
              </a:extLst>
            </p:cNvPr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16D8268-B556-4A2E-A24F-2098FB05E4CA}"/>
                </a:ext>
              </a:extLst>
            </p:cNvPr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4C27A0-5E49-4C0A-B9A5-777E28510D88}"/>
                </a:ext>
              </a:extLst>
            </p:cNvPr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6DC2D46-24E8-497A-AE7E-3F29CF07D0E0}"/>
                </a:ext>
              </a:extLst>
            </p:cNvPr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B6A4DE9-31A3-428E-B420-424F68D79E41}"/>
                </a:ext>
              </a:extLst>
            </p:cNvPr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221A60B-A1D2-4D5F-ADCD-2B3BF1989BD1}"/>
                </a:ext>
              </a:extLst>
            </p:cNvPr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738972-CA48-44E6-B7DD-E4E8B81F3D9E}"/>
                </a:ext>
              </a:extLst>
            </p:cNvPr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C0E3A6F-0249-4454-864B-04BF720A73B8}"/>
                </a:ext>
              </a:extLst>
            </p:cNvPr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BD5D52F-83DC-4C29-BFF9-C29AC76D694C}"/>
                </a:ext>
              </a:extLst>
            </p:cNvPr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50D27D-9134-4260-9625-A03ACB43BB75}"/>
                </a:ext>
              </a:extLst>
            </p:cNvPr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AD9AAAC-AEE1-41E7-98D0-8AAAA66A65F2}"/>
                </a:ext>
              </a:extLst>
            </p:cNvPr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5D99233-8B51-431E-B7AE-9CFD2F67C3E6}"/>
                </a:ext>
              </a:extLst>
            </p:cNvPr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9B1F118-34ED-4FB8-A180-737A1399C241}"/>
                </a:ext>
              </a:extLst>
            </p:cNvPr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9817CB1-DAD9-42CD-BEDA-3ADB122B8709}"/>
                </a:ext>
              </a:extLst>
            </p:cNvPr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965CEB0-3B0E-4C5D-82CE-B28C6B20C2B1}"/>
                </a:ext>
              </a:extLst>
            </p:cNvPr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C78B23A-632F-4FF2-B1DB-D62779A331A5}"/>
                </a:ext>
              </a:extLst>
            </p:cNvPr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24329D5-649B-4928-85CD-14362B04489C}"/>
                </a:ext>
              </a:extLst>
            </p:cNvPr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64E83D4-30F6-4C59-8FFA-AD2FC2966221}"/>
              </a:ext>
            </a:extLst>
          </p:cNvPr>
          <p:cNvGrpSpPr/>
          <p:nvPr userDrawn="1"/>
        </p:nvGrpSpPr>
        <p:grpSpPr>
          <a:xfrm>
            <a:off x="672458" y="2225997"/>
            <a:ext cx="3021853" cy="546070"/>
            <a:chOff x="2656324" y="2163854"/>
            <a:chExt cx="3021853" cy="54607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3051B0B-E539-41DA-BF1C-88B850B08AC1}"/>
                </a:ext>
              </a:extLst>
            </p:cNvPr>
            <p:cNvSpPr txBox="1">
              <a:spLocks/>
            </p:cNvSpPr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69A88A-B6ED-41AF-A29B-C30FFF486BB6}"/>
                </a:ext>
              </a:extLst>
            </p:cNvPr>
            <p:cNvSpPr txBox="1">
              <a:spLocks/>
            </p:cNvSpPr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01540C-5A6C-4A54-B0C6-6C0846EC4390}"/>
                </a:ext>
              </a:extLst>
            </p:cNvPr>
            <p:cNvSpPr txBox="1">
              <a:spLocks/>
            </p:cNvSpPr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91D5C56-2A21-48F7-9A01-6B21056777FC}"/>
                </a:ext>
              </a:extLst>
            </p:cNvPr>
            <p:cNvSpPr txBox="1">
              <a:spLocks/>
            </p:cNvSpPr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38751F7-5AB7-4F81-9DD2-C1AE3EE50FDD}"/>
                </a:ext>
              </a:extLst>
            </p:cNvPr>
            <p:cNvSpPr txBox="1">
              <a:spLocks/>
            </p:cNvSpPr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77B035-ADE6-4A4C-86F9-E9355E9D8122}"/>
                </a:ext>
              </a:extLst>
            </p:cNvPr>
            <p:cNvSpPr txBox="1">
              <a:spLocks/>
            </p:cNvSpPr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491C69-6B3D-4C4E-A712-AAE6470473FA}"/>
                </a:ext>
              </a:extLst>
            </p:cNvPr>
            <p:cNvSpPr txBox="1">
              <a:spLocks/>
            </p:cNvSpPr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D07AB51-93C8-42B3-BDB7-A2C7B1E8F5E3}"/>
                </a:ext>
              </a:extLst>
            </p:cNvPr>
            <p:cNvSpPr txBox="1">
              <a:spLocks/>
            </p:cNvSpPr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7A2D20-1802-410D-9F0E-D83DA9A2E647}"/>
                </a:ext>
              </a:extLst>
            </p:cNvPr>
            <p:cNvSpPr txBox="1">
              <a:spLocks/>
            </p:cNvSpPr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0F960C2-D281-4BC9-BACA-B4004C0AB29F}"/>
                </a:ext>
              </a:extLst>
            </p:cNvPr>
            <p:cNvSpPr txBox="1">
              <a:spLocks/>
            </p:cNvSpPr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D02CAE-EA62-46F9-AF21-428066FCE7DE}"/>
                </a:ext>
              </a:extLst>
            </p:cNvPr>
            <p:cNvSpPr txBox="1">
              <a:spLocks/>
            </p:cNvSpPr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4861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dirty="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098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136293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Image within a parallelogram that speaks to sustainability; image is of a school of fish in the ocean.">
            <a:extLst>
              <a:ext uri="{FF2B5EF4-FFF2-40B4-BE49-F238E27FC236}">
                <a16:creationId xmlns:a16="http://schemas.microsoft.com/office/drawing/2014/main" id="{18A5E8D0-8A67-4648-8412-1CAD64144E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5765" y="1"/>
            <a:ext cx="8203060" cy="6857999"/>
          </a:xfrm>
          <a:prstGeom prst="rect">
            <a:avLst/>
          </a:prstGeom>
        </p:spPr>
      </p:pic>
      <p:grpSp>
        <p:nvGrpSpPr>
          <p:cNvPr id="20" name="Photo parallelogram">
            <a:extLst>
              <a:ext uri="{FF2B5EF4-FFF2-40B4-BE49-F238E27FC236}">
                <a16:creationId xmlns:a16="http://schemas.microsoft.com/office/drawing/2014/main" id="{E824C545-4B27-8643-BFAF-E0EB5F397B21}"/>
              </a:ext>
            </a:extLst>
          </p:cNvPr>
          <p:cNvGrpSpPr/>
          <p:nvPr userDrawn="1"/>
        </p:nvGrpSpPr>
        <p:grpSpPr>
          <a:xfrm>
            <a:off x="-1" y="-1147317"/>
            <a:ext cx="13073278" cy="9169882"/>
            <a:chOff x="-1" y="-1147317"/>
            <a:chExt cx="13073278" cy="9169882"/>
          </a:xfrm>
        </p:grpSpPr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70DB9740-AE45-BB48-9C2E-05652BE7237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2" name="Isosceles Triangle 1">
              <a:extLst>
                <a:ext uri="{FF2B5EF4-FFF2-40B4-BE49-F238E27FC236}">
                  <a16:creationId xmlns:a16="http://schemas.microsoft.com/office/drawing/2014/main" id="{42FD0D12-FAF4-8B48-82C0-E268E8F67A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7">
              <a:extLst>
                <a:ext uri="{FF2B5EF4-FFF2-40B4-BE49-F238E27FC236}">
                  <a16:creationId xmlns:a16="http://schemas.microsoft.com/office/drawing/2014/main" id="{087E96CC-AEF4-814C-A476-35B6121A9FD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Mask">
              <a:extLst>
                <a:ext uri="{FF2B5EF4-FFF2-40B4-BE49-F238E27FC236}">
                  <a16:creationId xmlns:a16="http://schemas.microsoft.com/office/drawing/2014/main" id="{D7FD1D2C-1AC1-2446-A153-063FE3A70C61}"/>
                </a:ext>
              </a:extLst>
            </p:cNvPr>
            <p:cNvSpPr/>
            <p:nvPr userDrawn="1"/>
          </p:nvSpPr>
          <p:spPr>
            <a:xfrm flipV="1">
              <a:off x="0" y="-1147317"/>
              <a:ext cx="13073277" cy="9169882"/>
            </a:xfrm>
            <a:custGeom>
              <a:avLst/>
              <a:gdLst>
                <a:gd name="connsiteX0" fmla="*/ 0 w 13073277"/>
                <a:gd name="connsiteY0" fmla="*/ 9169882 h 9169882"/>
                <a:gd name="connsiteX1" fmla="*/ 12404785 w 13073277"/>
                <a:gd name="connsiteY1" fmla="*/ 9169882 h 9169882"/>
                <a:gd name="connsiteX2" fmla="*/ 12404785 w 13073277"/>
                <a:gd name="connsiteY2" fmla="*/ 9169882 h 9169882"/>
                <a:gd name="connsiteX3" fmla="*/ 13073277 w 13073277"/>
                <a:gd name="connsiteY3" fmla="*/ 9169882 h 9169882"/>
                <a:gd name="connsiteX4" fmla="*/ 13073277 w 13073277"/>
                <a:gd name="connsiteY4" fmla="*/ 0 h 9169882"/>
                <a:gd name="connsiteX5" fmla="*/ 12188824 w 13073277"/>
                <a:gd name="connsiteY5" fmla="*/ 0 h 9169882"/>
                <a:gd name="connsiteX6" fmla="*/ 12188824 w 13073277"/>
                <a:gd name="connsiteY6" fmla="*/ 8625 h 9169882"/>
                <a:gd name="connsiteX7" fmla="*/ 0 w 13073277"/>
                <a:gd name="connsiteY7" fmla="*/ 8625 h 9169882"/>
                <a:gd name="connsiteX8" fmla="*/ 0 w 13073277"/>
                <a:gd name="connsiteY8" fmla="*/ 1164565 h 9169882"/>
                <a:gd name="connsiteX9" fmla="*/ 12188824 w 13073277"/>
                <a:gd name="connsiteY9" fmla="*/ 1164565 h 9169882"/>
                <a:gd name="connsiteX10" fmla="*/ 12188824 w 13073277"/>
                <a:gd name="connsiteY10" fmla="*/ 8013942 h 9169882"/>
                <a:gd name="connsiteX11" fmla="*/ 0 w 13073277"/>
                <a:gd name="connsiteY11" fmla="*/ 8013942 h 916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3277" h="9169882">
                  <a:moveTo>
                    <a:pt x="0" y="9169882"/>
                  </a:moveTo>
                  <a:lnTo>
                    <a:pt x="12404785" y="9169882"/>
                  </a:lnTo>
                  <a:lnTo>
                    <a:pt x="12404785" y="9169882"/>
                  </a:lnTo>
                  <a:lnTo>
                    <a:pt x="13073277" y="9169882"/>
                  </a:lnTo>
                  <a:lnTo>
                    <a:pt x="13073277" y="0"/>
                  </a:lnTo>
                  <a:lnTo>
                    <a:pt x="12188824" y="0"/>
                  </a:lnTo>
                  <a:lnTo>
                    <a:pt x="12188824" y="8625"/>
                  </a:lnTo>
                  <a:lnTo>
                    <a:pt x="0" y="8625"/>
                  </a:lnTo>
                  <a:lnTo>
                    <a:pt x="0" y="1164565"/>
                  </a:lnTo>
                  <a:lnTo>
                    <a:pt x="12188824" y="1164565"/>
                  </a:lnTo>
                  <a:lnTo>
                    <a:pt x="12188824" y="8013942"/>
                  </a:lnTo>
                  <a:lnTo>
                    <a:pt x="0" y="801394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5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Underwater view of a school of fish = sustainability. Replace text with optional subhead or delete.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03D0671-4AAD-BE48-8940-48D65B6549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163884E4-824D-3146-B61D-4821119E750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©2021 VMware, Inc.</a:t>
            </a:r>
          </a:p>
        </p:txBody>
      </p:sp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53CD2EC4-3396-8A42-8A8A-B61038636006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257573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26854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Leaf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Illustration">
            <a:extLst>
              <a:ext uri="{FF2B5EF4-FFF2-40B4-BE49-F238E27FC236}">
                <a16:creationId xmlns:a16="http://schemas.microsoft.com/office/drawing/2014/main" id="{907DDB93-4013-3247-A120-8096E394A2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87291" y="2647621"/>
            <a:ext cx="10235771" cy="2938624"/>
            <a:chOff x="6087291" y="2647621"/>
            <a:chExt cx="10235771" cy="2938624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111119" y="-1376207"/>
              <a:ext cx="2188116" cy="10235771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4">
                    <a:alpha val="0"/>
                  </a:schemeClr>
                </a:gs>
                <a:gs pos="57000">
                  <a:schemeClr val="accent4">
                    <a:alpha val="70000"/>
                  </a:schemeClr>
                </a:gs>
                <a:gs pos="79000">
                  <a:schemeClr val="accent4">
                    <a:lumMod val="100000"/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241677" y="2717800"/>
              <a:ext cx="1010391" cy="472650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13" descr="Icon&#10;&#10;">
              <a:extLst>
                <a:ext uri="{FF2B5EF4-FFF2-40B4-BE49-F238E27FC236}">
                  <a16:creationId xmlns:a16="http://schemas.microsoft.com/office/drawing/2014/main" id="{1AAC8A24-A4AF-7D42-A039-906FAF1C60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08395" y="3141842"/>
              <a:ext cx="2119104" cy="2079370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5ECA43E8-B315-1E42-9C9D-CACFC17C84E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96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Indigo Digital Workspace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BC3991C-DFD0-D943-BE34-F7CC89611C0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562599" y="2760783"/>
            <a:ext cx="10787743" cy="3097091"/>
            <a:chOff x="5562599" y="2760783"/>
            <a:chExt cx="10787743" cy="3097091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803415" y="-1480033"/>
              <a:ext cx="2306112" cy="1078774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7000">
                  <a:schemeClr val="accent2">
                    <a:alpha val="0"/>
                  </a:schemeClr>
                </a:gs>
                <a:gs pos="52000">
                  <a:schemeClr val="accent2">
                    <a:alpha val="70000"/>
                  </a:schemeClr>
                </a:gs>
                <a:gs pos="78000">
                  <a:schemeClr val="accent2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994940" y="2834745"/>
              <a:ext cx="1064877" cy="4981381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6" name="Picture 5" descr="Icon&#10;&#10;">
              <a:extLst>
                <a:ext uri="{FF2B5EF4-FFF2-40B4-BE49-F238E27FC236}">
                  <a16:creationId xmlns:a16="http://schemas.microsoft.com/office/drawing/2014/main" id="{31C44375-7B71-414E-A0D4-349DC3084C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60491" y="3247151"/>
              <a:ext cx="2938410" cy="232732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EC69C965-E530-9D46-A1DF-AE6806FABA5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72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Aqua Multi-Cloud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FEA7A4-FB23-E540-B702-8C1C1BB2E1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44827" y="2686050"/>
            <a:ext cx="10384504" cy="2981325"/>
            <a:chOff x="6044827" y="2686050"/>
            <a:chExt cx="10384504" cy="298132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127123" y="-1396246"/>
              <a:ext cx="2219911" cy="1038450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3">
                    <a:alpha val="0"/>
                  </a:schemeClr>
                </a:gs>
                <a:gs pos="55000">
                  <a:schemeClr val="accent3">
                    <a:alpha val="70000"/>
                  </a:schemeClr>
                </a:gs>
                <a:gs pos="79000">
                  <a:schemeClr val="accent3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274110" y="2757249"/>
              <a:ext cx="1025073" cy="479518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29" name="Picture 28" descr="Icon&#10;&#10;">
              <a:extLst>
                <a:ext uri="{FF2B5EF4-FFF2-40B4-BE49-F238E27FC236}">
                  <a16:creationId xmlns:a16="http://schemas.microsoft.com/office/drawing/2014/main" id="{00FBF9A9-0DCA-4B47-9F95-7C285BFC9B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56837" y="3103715"/>
              <a:ext cx="3270401" cy="216246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E186AE1D-141B-2044-9921-1CBA3634084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96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2" y="633994"/>
            <a:ext cx="7321704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Ocean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B8F874-D193-EE48-B5D2-527C9F2D59C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47907" y="2805835"/>
            <a:ext cx="10395056" cy="2984355"/>
            <a:chOff x="5847907" y="2763303"/>
            <a:chExt cx="10395056" cy="298435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934351" y="-1323141"/>
              <a:ext cx="2222167" cy="10395056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1">
                    <a:alpha val="0"/>
                  </a:schemeClr>
                </a:gs>
                <a:gs pos="56000">
                  <a:schemeClr val="accent1">
                    <a:alpha val="70000"/>
                  </a:schemeClr>
                </a:gs>
                <a:gs pos="78000">
                  <a:schemeClr val="accent1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082502" y="2834575"/>
              <a:ext cx="1026114" cy="4800052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BB8F28C-903D-A34B-B23A-0C6DD9A01B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46785" y="2934586"/>
              <a:ext cx="2146119" cy="209678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6C83A762-8032-D146-92FB-F5E59AD2A59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65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2" y="633994"/>
            <a:ext cx="6758177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Plum Color Intrinsic Security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939AD08-B308-7E43-AB28-1AD4B8957C6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56252" y="2771663"/>
            <a:ext cx="10097344" cy="2912201"/>
            <a:chOff x="4413887" y="1843895"/>
            <a:chExt cx="12945495" cy="3733644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502946" y="-3228090"/>
              <a:ext cx="2767378" cy="12945495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6000">
                  <a:schemeClr val="accent5">
                    <a:alpha val="0"/>
                  </a:schemeClr>
                </a:gs>
                <a:gs pos="53000">
                  <a:schemeClr val="accent5">
                    <a:alpha val="70000"/>
                  </a:schemeClr>
                </a:gs>
                <a:gs pos="78000">
                  <a:schemeClr val="accent5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932797" y="1949727"/>
              <a:ext cx="1277873" cy="5977751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4" name="Picture 3" descr="Icon&#10;&#10;">
              <a:extLst>
                <a:ext uri="{FF2B5EF4-FFF2-40B4-BE49-F238E27FC236}">
                  <a16:creationId xmlns:a16="http://schemas.microsoft.com/office/drawing/2014/main" id="{C939AE73-F1AB-C848-B29C-1763B3E10A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811347" y="1843895"/>
              <a:ext cx="2631885" cy="298906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504A0DA9-DB77-B34C-9A1C-8C06BA8295A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67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08D3F09-D706-3940-8906-CE0F09AC4B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621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on left, leaf and ocean parallelograms on right. Lorem ipsum sed.”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1E51E88-6733-7942-B20E-2C56F8B2E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588109-A3B0-F349-A053-2B0486EACED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F5621D6A-7BA7-2D4E-9E9C-E48F3EA9A806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rgbClr val="F4F8FA">
                    <a:alpha val="0"/>
                  </a:srgb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8B38AB6-48D7-BF47-8944-C9B92F716B9B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rgbClr val="F4F8FA">
                    <a:alpha val="0"/>
                  </a:srgbClr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Picture Placeholder 11" descr="logo placeholder: click to insert logo or delete box if not needed">
            <a:extLst>
              <a:ext uri="{FF2B5EF4-FFF2-40B4-BE49-F238E27FC236}">
                <a16:creationId xmlns:a16="http://schemas.microsoft.com/office/drawing/2014/main" id="{953CF3A7-833E-B042-A405-AB46430C4476}"/>
              </a:ext>
            </a:extLst>
          </p:cNvPr>
          <p:cNvSpPr>
            <a:spLocks noGrp="1"/>
          </p:cNvSpPr>
          <p:nvPr>
            <p:ph type="pic" sz="quarter" idx="4294967295" hasCustomPrompt="1"/>
          </p:nvPr>
        </p:nvSpPr>
        <p:spPr>
          <a:xfrm>
            <a:off x="8925484" y="4619335"/>
            <a:ext cx="2740025" cy="1371600"/>
          </a:xfrm>
        </p:spPr>
        <p:txBody>
          <a:bodyPr/>
          <a:lstStyle/>
          <a:p>
            <a:r>
              <a:rPr lang="en-US" dirty="0"/>
              <a:t>Click to insert logo or delete box if not needed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6CF49B1-1E74-3F4C-8694-8D087C1A90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08078FCA-EEB4-1E40-BB42-C0A6D7F98CCF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08D3F09-D706-3940-8906-CE0F09AC4B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on left, plum and indigo parallelograms on the right. Lorem ipsum sed.”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1E51E88-6733-7942-B20E-2C56F8B2E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578B67-8880-784A-A902-6A1294D784F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C1466380-5063-9D46-90F9-93AB3505D06F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91D11C0-4B32-9840-9A60-66D012C1EC3D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Picture Placeholder 11" descr="logo placeholder: click to insert logo or delete box if not needed">
            <a:extLst>
              <a:ext uri="{FF2B5EF4-FFF2-40B4-BE49-F238E27FC236}">
                <a16:creationId xmlns:a16="http://schemas.microsoft.com/office/drawing/2014/main" id="{A92ABA6C-6064-9743-BF58-8AB21015448D}"/>
              </a:ext>
            </a:extLst>
          </p:cNvPr>
          <p:cNvSpPr>
            <a:spLocks noGrp="1"/>
          </p:cNvSpPr>
          <p:nvPr>
            <p:ph type="pic" sz="quarter" idx="4294967295" hasCustomPrompt="1"/>
          </p:nvPr>
        </p:nvSpPr>
        <p:spPr>
          <a:xfrm>
            <a:off x="8925484" y="4619335"/>
            <a:ext cx="2740025" cy="1371600"/>
          </a:xfrm>
        </p:spPr>
        <p:txBody>
          <a:bodyPr/>
          <a:lstStyle/>
          <a:p>
            <a:r>
              <a:rPr lang="en-US" dirty="0"/>
              <a:t>Click to insert logo or delete box if not needed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9AC1CF0-19BE-BF46-ACDD-FDC928BF44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A1F9FDFA-0AD6-0D44-81F6-E45EDFDC727C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425853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08D3F09-D706-3940-8906-CE0F09AC4B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on left, aqua and ocean parallelograms on right. Lorem ipsum sed.”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1E51E88-6733-7942-B20E-2C56F8B2E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D4BBE16-1FB5-984C-BF65-9595C408E58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923BAA50-9128-7F48-9829-4C8049163190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871174D-4419-434C-B971-0167EC393A63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Picture Placeholder 11" descr="logo placeholder: click to insert logo or delete box if not needed">
            <a:extLst>
              <a:ext uri="{FF2B5EF4-FFF2-40B4-BE49-F238E27FC236}">
                <a16:creationId xmlns:a16="http://schemas.microsoft.com/office/drawing/2014/main" id="{90CA8A2D-22C2-3546-ACA3-B76C2A2C9541}"/>
              </a:ext>
            </a:extLst>
          </p:cNvPr>
          <p:cNvSpPr>
            <a:spLocks noGrp="1"/>
          </p:cNvSpPr>
          <p:nvPr>
            <p:ph type="pic" sz="quarter" idx="4294967295" hasCustomPrompt="1"/>
          </p:nvPr>
        </p:nvSpPr>
        <p:spPr>
          <a:xfrm>
            <a:off x="8925484" y="4619335"/>
            <a:ext cx="2740025" cy="1371600"/>
          </a:xfrm>
        </p:spPr>
        <p:txBody>
          <a:bodyPr/>
          <a:lstStyle/>
          <a:p>
            <a:r>
              <a:rPr lang="en-US" dirty="0"/>
              <a:t>Click to insert logo or delete box if not needed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36E2E59-D8A9-4B45-AB42-A0E92FBBFF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A32B45EC-9FFD-8440-8F00-F07B4A8658CD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409385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Mworld2021 tex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DDEBC-E35E-2844-88EB-6382C5BD4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12B300-8136-1A46-B8B4-4E027C406D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D6B61-F419-BC42-9946-6DC615CAEB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D295A3-96FB-4E80-91AF-4225D266C5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99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9000">
                <a:schemeClr val="bg1">
                  <a:alpha val="31000"/>
                </a:schemeClr>
              </a:gs>
              <a:gs pos="5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showing woman working on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EF265DB-7DD2-824C-8890-64F8B52BD1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B6EEF353-BEE7-184B-913A-CE5B7AF1B1A2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50376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Single 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175B5FDB-839C-A941-B264-01387F31F00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F2584149-C6DB-AE45-B715-90B7DF169DD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79809" y="1600200"/>
            <a:ext cx="5313783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 smtClean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306FFEC8-099C-484D-841A-7FCB225B189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solidFill>
            <a:srgbClr val="F4F8FA"/>
          </a:solidFill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defRPr lang="en-US" sz="1600" dirty="0">
                <a:solidFill>
                  <a:schemeClr val="accent2"/>
                </a:solidFill>
              </a:defRPr>
            </a:lvl2pPr>
            <a:lvl3pPr>
              <a:defRPr lang="en-US" sz="1400" dirty="0">
                <a:solidFill>
                  <a:schemeClr val="accent2"/>
                </a:solidFill>
              </a:defRPr>
            </a:lvl3pPr>
            <a:lvl4pPr>
              <a:defRPr lang="en-US" sz="1200" dirty="0">
                <a:solidFill>
                  <a:schemeClr val="accent2"/>
                </a:solidFill>
              </a:defRPr>
            </a:lvl4pPr>
            <a:lvl5pPr>
              <a:defRPr lang="en-US" sz="1200" dirty="0">
                <a:solidFill>
                  <a:schemeClr val="accent2"/>
                </a:solidFill>
              </a:defRPr>
            </a:lvl5pPr>
            <a:lvl6pPr>
              <a:defRPr>
                <a:solidFill>
                  <a:schemeClr val="accent2"/>
                </a:solidFill>
              </a:defRPr>
            </a:lvl6pPr>
            <a:lvl7pPr>
              <a:defRPr>
                <a:solidFill>
                  <a:schemeClr val="accent2"/>
                </a:solidFill>
              </a:defRPr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0" y="1600201"/>
            <a:ext cx="5893593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Graphic on Left, Text on Right - Click to Edit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1727F760-24DE-9A42-B7E9-356D8DC2BDA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Text on Left, Graphic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E4143250-D1B5-E54B-9FA1-AB95D634DBC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0" y="1600201"/>
            <a:ext cx="5865445" cy="4572000"/>
          </a:xfrm>
          <a:solidFill>
            <a:srgbClr val="F4F8FA"/>
          </a:solidFill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defRPr lang="en-US" sz="1600" dirty="0">
                <a:solidFill>
                  <a:schemeClr val="accent2"/>
                </a:solidFill>
              </a:defRPr>
            </a:lvl2pPr>
            <a:lvl3pPr>
              <a:defRPr lang="en-US" sz="1400" dirty="0">
                <a:solidFill>
                  <a:schemeClr val="accent2"/>
                </a:solidFill>
              </a:defRPr>
            </a:lvl3pPr>
            <a:lvl4pPr>
              <a:defRPr lang="en-US" sz="1200" dirty="0">
                <a:solidFill>
                  <a:schemeClr val="accent2"/>
                </a:solidFill>
              </a:defRPr>
            </a:lvl4pPr>
            <a:lvl5pPr>
              <a:defRPr lang="en-US" sz="1200" dirty="0">
                <a:solidFill>
                  <a:schemeClr val="accent2"/>
                </a:solidFill>
              </a:defRPr>
            </a:lvl5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6295232" y="1600201"/>
            <a:ext cx="5893593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4FD1F5D3-21E9-5341-B48A-48F1E4CF33A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8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Text Comparison Layout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E550D89-51A7-894E-88FB-394F3178F2E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92866" y="1600202"/>
            <a:ext cx="5044347" cy="875370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dirty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1B5F83-A93D-544C-8DB4-B164DBF2F72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2866" y="2484176"/>
            <a:ext cx="5044347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0170DFD5-97D2-3349-AE52-EB22861A688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579808" y="2621020"/>
            <a:ext cx="5071595" cy="3544027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 smtClean="0"/>
            </a:lvl5pPr>
            <a:lvl6pPr marL="1147763" indent="0">
              <a:buNone/>
              <a:defRPr lang="en-US" sz="1200" dirty="0"/>
            </a:lvl6pPr>
          </a:lstStyle>
          <a:p>
            <a:pPr lvl="0">
              <a:spcBef>
                <a:spcPts val="1500"/>
              </a:spcBef>
            </a:pPr>
            <a:r>
              <a:rPr lang="en-US" dirty="0"/>
              <a:t>Click to add text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61E082F-F30B-BC46-BB99-CA9B65C081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6832" y="1600202"/>
            <a:ext cx="5372100" cy="875370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7D4F8B-2025-D14C-A41E-9C0B401DE6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51981" y="2484176"/>
            <a:ext cx="5044347" cy="4571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3EE56D9F-2DF2-4F43-A13A-4844DFE465A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556249" y="2621280"/>
            <a:ext cx="5372682" cy="3575124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</a:lstStyle>
          <a:p>
            <a:pPr lvl="0">
              <a:spcBef>
                <a:spcPts val="1500"/>
              </a:spcBef>
            </a:pPr>
            <a:r>
              <a:rPr lang="en-US" dirty="0"/>
              <a:t>Click to add text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age number">
            <a:extLst>
              <a:ext uri="{FF2B5EF4-FFF2-40B4-BE49-F238E27FC236}">
                <a16:creationId xmlns:a16="http://schemas.microsoft.com/office/drawing/2014/main" id="{3E816477-50B7-9248-BE5F-B9062610CEE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Three-content Layout – Three Horizontal Text Boxes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0956C27-3D46-7745-A4A9-42842784C1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2866" y="1582754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accent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64666E-28C9-844E-91D8-ECA2F1E5759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2866" y="2509480"/>
            <a:ext cx="3593592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088F3A7B-ECB7-0E49-B754-464BE3E448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866" y="2546329"/>
            <a:ext cx="3593592" cy="3619363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88975597-2DC5-4748-87A2-37C22D522B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15154" y="1599646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accent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DE0F89-6066-984A-B5C6-BC57894C33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5154" y="2509480"/>
            <a:ext cx="3593592" cy="45719"/>
          </a:xfrm>
          <a:prstGeom prst="rect">
            <a:avLst/>
          </a:prstGeom>
          <a:gradFill>
            <a:gsLst>
              <a:gs pos="99000">
                <a:schemeClr val="accent1"/>
              </a:gs>
              <a:gs pos="23000">
                <a:schemeClr val="accent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44EE5778-B7AD-374C-B107-63971E5708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15154" y="2546329"/>
            <a:ext cx="3593592" cy="3627562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F48BF931-C509-8F46-8576-3656F9F4BA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7442" y="1600200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accent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B963A1-3810-7A40-8918-6D6D68B4A83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37442" y="2509480"/>
            <a:ext cx="3593592" cy="50246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7C6F38D2-AD30-AE4E-B0AD-4BAFB463F8B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37442" y="2568632"/>
            <a:ext cx="3593592" cy="3627773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7788490C-B63E-8E46-A9C1-9CF865F7FA5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Left, Text/Graphic on Right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64AC6E-1611-244C-BA28-696924BAB2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44788"/>
            <a:ext cx="2894013" cy="4527411"/>
          </a:xfrm>
          <a:solidFill>
            <a:srgbClr val="F4F8FA"/>
          </a:solidFill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defRPr lang="en-US" sz="1600" dirty="0" smtClean="0">
                <a:solidFill>
                  <a:schemeClr val="accent2"/>
                </a:solidFill>
              </a:defRPr>
            </a:lvl2pPr>
            <a:lvl3pPr>
              <a:defRPr lang="en-US" sz="1400" dirty="0" smtClean="0">
                <a:solidFill>
                  <a:schemeClr val="accent2"/>
                </a:solidFill>
              </a:defRPr>
            </a:lvl3pPr>
            <a:lvl4pPr>
              <a:defRPr lang="en-US" sz="1200" dirty="0" smtClean="0">
                <a:solidFill>
                  <a:schemeClr val="accent2"/>
                </a:solidFill>
              </a:defRPr>
            </a:lvl4pPr>
            <a:lvl5pPr>
              <a:defRPr lang="en-US" sz="1200" dirty="0">
                <a:solidFill>
                  <a:schemeClr val="accent2"/>
                </a:solidFill>
              </a:defRPr>
            </a:lvl5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 vert="horz" lIns="0" tIns="45720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  <a:lvl6pPr>
              <a:defRPr lang="en-US" dirty="0" smtClean="0"/>
            </a:lvl6pPr>
            <a:lvl7pPr>
              <a:defRPr lang="en-US" dirty="0" smtClean="0"/>
            </a:lvl7pPr>
            <a:lvl8pPr>
              <a:defRPr lang="en-US" dirty="0"/>
            </a:lvl8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marL="1270000" lvl="5" indent="-117475"/>
            <a:r>
              <a:rPr lang="en-US" dirty="0"/>
              <a:t>Sixth level</a:t>
            </a:r>
          </a:p>
          <a:p>
            <a:pPr marL="1438275" lvl="6" indent="-117475"/>
            <a:r>
              <a:rPr lang="en-US" dirty="0"/>
              <a:t>Seventh level</a:t>
            </a:r>
          </a:p>
          <a:p>
            <a:pPr marL="1554163" lvl="7" indent="-115888">
              <a:lnSpc>
                <a:spcPct val="90000"/>
              </a:lnSpc>
            </a:pPr>
            <a:r>
              <a:rPr lang="en-US" dirty="0"/>
              <a:t>Nineth level</a:t>
            </a:r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1A93E906-C928-C345-B032-1F5C677FAED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Right, Text/Graphic on Left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graph, diagram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2C22B1-5B53-F148-8D4A-31CCDD16E1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285149" y="1589924"/>
            <a:ext cx="2903676" cy="6090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44788"/>
            <a:ext cx="2894012" cy="4527411"/>
          </a:xfrm>
          <a:solidFill>
            <a:srgbClr val="F4F8FA"/>
          </a:solidFill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defRPr lang="en-US" sz="1600" dirty="0">
                <a:solidFill>
                  <a:schemeClr val="accent2"/>
                </a:solidFill>
              </a:defRPr>
            </a:lvl2pPr>
            <a:lvl3pPr>
              <a:defRPr lang="en-US" sz="1400" dirty="0">
                <a:solidFill>
                  <a:schemeClr val="accent2"/>
                </a:solidFill>
              </a:defRPr>
            </a:lvl3pPr>
            <a:lvl4pPr>
              <a:defRPr lang="en-US" sz="1200" dirty="0">
                <a:solidFill>
                  <a:schemeClr val="accent2"/>
                </a:solidFill>
              </a:defRPr>
            </a:lvl4pPr>
            <a:lvl5pPr>
              <a:defRPr lang="en-US" sz="1200" dirty="0">
                <a:solidFill>
                  <a:schemeClr val="accent2"/>
                </a:solidFill>
              </a:defRPr>
            </a:lvl5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A3FFB13-8625-D245-BD64-AAC7CCCB5B6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click to edit"/>
          <p:cNvSpPr>
            <a:spLocks noGrp="1"/>
          </p:cNvSpPr>
          <p:nvPr>
            <p:ph type="title" hasCustomPrompt="1"/>
          </p:nvPr>
        </p:nvSpPr>
        <p:spPr>
          <a:xfrm>
            <a:off x="6592949" y="1582578"/>
            <a:ext cx="5102866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Leaf and Ocean Color Theme</a:t>
            </a:r>
          </a:p>
        </p:txBody>
      </p:sp>
      <p:sp>
        <p:nvSpPr>
          <p:cNvPr id="128" name="Subtitle click to edit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Click to edit Speaker Name 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5402202" cy="355601"/>
          </a:xfr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 lang="en-US" sz="1600" b="0" i="0" u="none" strike="noStrike" smtClean="0"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Speaker Name (Insert pronouns)</a:t>
            </a:r>
          </a:p>
        </p:txBody>
      </p:sp>
      <p:sp>
        <p:nvSpPr>
          <p:cNvPr id="129" name="Click to edit role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5402202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8" name="Click to edit date">
            <a:extLst>
              <a:ext uri="{FF2B5EF4-FFF2-40B4-BE49-F238E27FC236}">
                <a16:creationId xmlns:a16="http://schemas.microsoft.com/office/drawing/2014/main" id="{006FF8D0-7AF6-C549-9BFB-E838D6CDCA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5402202" cy="355601"/>
          </a:xfrm>
        </p:spPr>
        <p:txBody>
          <a:bodyPr/>
          <a:lstStyle>
            <a:lvl1pPr algn="l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5" name="parallelogram graphics">
            <a:extLst>
              <a:ext uri="{FF2B5EF4-FFF2-40B4-BE49-F238E27FC236}">
                <a16:creationId xmlns:a16="http://schemas.microsoft.com/office/drawing/2014/main" id="{9FD6412E-4CA0-D249-939D-85D976E5122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88217" y="1084671"/>
            <a:ext cx="9623529" cy="5494609"/>
            <a:chOff x="-1488217" y="1084671"/>
            <a:chExt cx="9623529" cy="5494609"/>
          </a:xfrm>
        </p:grpSpPr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C6E33BE-E922-E74A-8DF9-693000E673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2065BB3-0DD8-1442-A077-9B671C2CD52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987453" y="-2390999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4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D131BC43-C06C-5040-8CFE-30972EE1D9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4EF5C358-4961-8849-84FC-B61BD4C4373D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294770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Content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17">
            <a:extLst>
              <a:ext uri="{FF2B5EF4-FFF2-40B4-BE49-F238E27FC236}">
                <a16:creationId xmlns:a16="http://schemas.microsoft.com/office/drawing/2014/main" id="{73A8AFF7-683B-9045-8B6E-5867DABAE588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E2C737-3A4D-924A-88B5-FA4D5C8A07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380072" y="1589923"/>
            <a:ext cx="3808754" cy="8261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0D34A4A0-0C07-994F-9539-A07F4B06F18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Outcome/Benefit Content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Content Placeholder 17">
            <a:extLst>
              <a:ext uri="{FF2B5EF4-FFF2-40B4-BE49-F238E27FC236}">
                <a16:creationId xmlns:a16="http://schemas.microsoft.com/office/drawing/2014/main" id="{DAEEA46F-682F-5A4F-8E4D-B4CA754E0724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endParaRPr lang="en-US" dirty="0"/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5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5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2520CB7B-27A1-0749-95BA-681D8A0535D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05E46EAA-9D16-0D47-AF18-92C449033D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809" y="412751"/>
            <a:ext cx="11001004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Customer Success – add Company Name here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CEFD99AC-6466-F04E-8E45-7EEEEA01B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the highlighted business impact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F46384-B6E3-0D43-924E-874DEC2344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1552248"/>
            <a:ext cx="3471746" cy="0"/>
          </a:xfrm>
          <a:prstGeom prst="line">
            <a:avLst/>
          </a:prstGeom>
          <a:ln w="22225">
            <a:solidFill>
              <a:schemeClr val="accent5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 Placeholder 6">
            <a:extLst>
              <a:ext uri="{FF2B5EF4-FFF2-40B4-BE49-F238E27FC236}">
                <a16:creationId xmlns:a16="http://schemas.microsoft.com/office/drawing/2014/main" id="{40CB7868-5ADF-4E42-9BA5-758DD5ADEB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5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50" name="Content Placeholder 17">
            <a:extLst>
              <a:ext uri="{FF2B5EF4-FFF2-40B4-BE49-F238E27FC236}">
                <a16:creationId xmlns:a16="http://schemas.microsoft.com/office/drawing/2014/main" id="{767C0863-B9D1-344E-A978-CD49E9400F6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1901093"/>
            <a:ext cx="3201848" cy="1214595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3526770-8F35-FB4A-8638-521D0DA87F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1552248"/>
            <a:ext cx="3471746" cy="0"/>
          </a:xfrm>
          <a:prstGeom prst="line">
            <a:avLst/>
          </a:prstGeom>
          <a:ln w="22225">
            <a:solidFill>
              <a:schemeClr val="accent5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6">
            <a:extLst>
              <a:ext uri="{FF2B5EF4-FFF2-40B4-BE49-F238E27FC236}">
                <a16:creationId xmlns:a16="http://schemas.microsoft.com/office/drawing/2014/main" id="{5A3D06D5-FD3F-BA4E-8627-B3D253D001E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18012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5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47" name="Content Placeholder 17">
            <a:extLst>
              <a:ext uri="{FF2B5EF4-FFF2-40B4-BE49-F238E27FC236}">
                <a16:creationId xmlns:a16="http://schemas.microsoft.com/office/drawing/2014/main" id="{A2B343CF-FF49-7E4F-A7C9-0593553254F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14210" y="1901094"/>
            <a:ext cx="3201848" cy="122556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3C08A52-2522-8C40-B8B1-C98FEBB888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3325372"/>
            <a:ext cx="3471746" cy="0"/>
          </a:xfrm>
          <a:prstGeom prst="line">
            <a:avLst/>
          </a:prstGeom>
          <a:ln w="22225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68B03587-93C7-A44F-A27D-84877C6A91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093" y="3345364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48" name="Content Placeholder 17">
            <a:extLst>
              <a:ext uri="{FF2B5EF4-FFF2-40B4-BE49-F238E27FC236}">
                <a16:creationId xmlns:a16="http://schemas.microsoft.com/office/drawing/2014/main" id="{65BA7F3E-AD8D-A54C-B026-DAA8FC9C054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693430"/>
            <a:ext cx="3201848" cy="1110049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B57CCC6-06B1-7342-99B0-BC7C8FBE5E7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3325372"/>
            <a:ext cx="3471746" cy="0"/>
          </a:xfrm>
          <a:prstGeom prst="line">
            <a:avLst/>
          </a:prstGeom>
          <a:ln w="22225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 Placeholder 33">
            <a:extLst>
              <a:ext uri="{FF2B5EF4-FFF2-40B4-BE49-F238E27FC236}">
                <a16:creationId xmlns:a16="http://schemas.microsoft.com/office/drawing/2014/main" id="{12DEAF9A-D0A2-3A4B-B37B-FD530909C5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6811" y="3345364"/>
            <a:ext cx="2006600" cy="227454"/>
          </a:xfrm>
        </p:spPr>
        <p:txBody>
          <a:bodyPr/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IMPACT</a:t>
            </a:r>
          </a:p>
        </p:txBody>
      </p:sp>
      <p:sp>
        <p:nvSpPr>
          <p:cNvPr id="46" name="Content Placeholder 17">
            <a:extLst>
              <a:ext uri="{FF2B5EF4-FFF2-40B4-BE49-F238E27FC236}">
                <a16:creationId xmlns:a16="http://schemas.microsoft.com/office/drawing/2014/main" id="{3265790D-1104-8D4D-A8C6-F7A7E77F664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4210" y="3693430"/>
            <a:ext cx="3201848" cy="113235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3C87E7C-5ED2-214E-8A38-ED05177A65D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8739" y="5023689"/>
            <a:ext cx="7319778" cy="0"/>
          </a:xfrm>
          <a:prstGeom prst="line">
            <a:avLst/>
          </a:prstGeom>
          <a:ln w="2222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 Placeholder 6">
            <a:extLst>
              <a:ext uri="{FF2B5EF4-FFF2-40B4-BE49-F238E27FC236}">
                <a16:creationId xmlns:a16="http://schemas.microsoft.com/office/drawing/2014/main" id="{EF15C3B0-3307-FF46-8C6D-16907986554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502698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56" name="Text Placeholder 6">
            <a:extLst>
              <a:ext uri="{FF2B5EF4-FFF2-40B4-BE49-F238E27FC236}">
                <a16:creationId xmlns:a16="http://schemas.microsoft.com/office/drawing/2014/main" id="{F0EFE66F-363C-804E-BABD-F54C3E33FDE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093" y="53267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57" name="Text Placeholder 6">
            <a:extLst>
              <a:ext uri="{FF2B5EF4-FFF2-40B4-BE49-F238E27FC236}">
                <a16:creationId xmlns:a16="http://schemas.microsoft.com/office/drawing/2014/main" id="{0166C751-50F5-8B4F-9A97-B83901E78B0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3093" y="55761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0D57825D-E522-644D-8F4A-0B77A7036E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3" y="58070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715C6E1C-FC70-6A4E-8F12-8EFEDFF99F5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93597" y="503927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EBAAD5C6-0007-A84B-A2C2-FCC2F00B429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00790" y="53273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A8B7A6ED-D85B-2E4C-BCD6-D130232A3F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0790" y="55767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C507BC1F-4225-8C48-9110-5D75D900FFC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00790" y="58076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45" name="Picture Placeholder 8">
            <a:extLst>
              <a:ext uri="{FF2B5EF4-FFF2-40B4-BE49-F238E27FC236}">
                <a16:creationId xmlns:a16="http://schemas.microsoft.com/office/drawing/2014/main" id="{231A51E8-5046-A444-8DFA-A0B8E647C4F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07965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1E8E56D-8554-4E46-BBBC-E98827D1EE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09465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59903D24-0D11-174E-9765-B2914D00A8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09465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42" name="Picture Placeholder 5">
            <a:extLst>
              <a:ext uri="{FF2B5EF4-FFF2-40B4-BE49-F238E27FC236}">
                <a16:creationId xmlns:a16="http://schemas.microsoft.com/office/drawing/2014/main" id="{2EDE5296-3D34-0C47-A404-38FF5A22C6D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15815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C7B1EDB8-ADF5-9C41-B4C4-26AA9C0B9D2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15815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5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page number">
            <a:extLst>
              <a:ext uri="{FF2B5EF4-FFF2-40B4-BE49-F238E27FC236}">
                <a16:creationId xmlns:a16="http://schemas.microsoft.com/office/drawing/2014/main" id="{CB20449E-0760-3743-8E7C-7D6BA7165F7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Icon Placeholders with Text Descriptions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3C9F48F-8CFB-DD45-AE7E-6A5DE26F95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88103" y="2419650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plum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4DBEFEC-821B-4F4E-8D5E-E6843BF1A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08612" y="2419650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indigo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0545A424-E307-E14F-A89B-1A531D114F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09012" y="2419650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6122FC91-666D-7A42-9D21-9800CF4E370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6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Icon Placeholders with Text Descriptions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2EA9D9-DD59-0A4A-94D5-AC136E79CD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73703" y="2425093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plum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7F1E977-D1E8-7040-8576-578BD8CB84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00597" y="2425093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B608689-50E6-784F-8AFD-D13D124BAA5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2120" y="2425093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indigo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90217BC-3881-DF41-A8F3-900AF04F1B7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38248" y="2425093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dark green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1D45AB97-9B77-2244-B7BA-E18EA4CD43E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76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Icon Placeholders with Text Descriptions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E3C6552-FD35-F64A-AB25-15819DA5EE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0549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plum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6390E06-1436-004E-875E-AAE40E05D7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10473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54AA791-D396-204E-9DF4-50E16614DD7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12658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indigo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D673B6CF-B10C-8742-A91F-672EAD5163E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77080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9433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dark green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F3DA55F-C9CF-8945-A9DE-F606579B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80612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6D94DD40-25D8-6A48-98B5-B2B0FB64FDA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1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Column Text with Number Icons 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2EA033-41AE-6148-A260-889FF59E41C9}"/>
              </a:ext>
            </a:extLst>
          </p:cNvPr>
          <p:cNvCxnSpPr/>
          <p:nvPr userDrawn="1"/>
        </p:nvCxnSpPr>
        <p:spPr bwMode="gray">
          <a:xfrm>
            <a:off x="598206" y="2512464"/>
            <a:ext cx="1828800" cy="0"/>
          </a:xfrm>
          <a:prstGeom prst="line">
            <a:avLst/>
          </a:prstGeom>
          <a:ln w="25400">
            <a:solidFill>
              <a:schemeClr val="accent5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0850" y="2529075"/>
            <a:ext cx="1828800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endParaRPr lang="en-US" dirty="0"/>
          </a:p>
          <a:p>
            <a:pPr lvl="0"/>
            <a:r>
              <a:rPr lang="en-US" dirty="0"/>
              <a:t>Click to add plum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3341DC-DE80-5E4C-A4C9-C984D7074760}"/>
              </a:ext>
            </a:extLst>
          </p:cNvPr>
          <p:cNvCxnSpPr/>
          <p:nvPr userDrawn="1"/>
        </p:nvCxnSpPr>
        <p:spPr bwMode="gray">
          <a:xfrm>
            <a:off x="2894012" y="2512464"/>
            <a:ext cx="1828800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4013" y="2529075"/>
            <a:ext cx="1828800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endParaRPr lang="en-US" dirty="0"/>
          </a:p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2FF207-1B75-1940-91E1-2692254C727F}"/>
              </a:ext>
            </a:extLst>
          </p:cNvPr>
          <p:cNvCxnSpPr/>
          <p:nvPr userDrawn="1"/>
        </p:nvCxnSpPr>
        <p:spPr bwMode="gray">
          <a:xfrm>
            <a:off x="5180012" y="2512464"/>
            <a:ext cx="1828800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85093" y="2529075"/>
            <a:ext cx="1828800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endParaRPr lang="en-US" dirty="0"/>
          </a:p>
          <a:p>
            <a:pPr lvl="0"/>
            <a:r>
              <a:rPr lang="en-US" dirty="0"/>
              <a:t>Click to add indigo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8E238A-DE09-DD4F-A6F3-2F244E7301C3}"/>
              </a:ext>
            </a:extLst>
          </p:cNvPr>
          <p:cNvCxnSpPr/>
          <p:nvPr userDrawn="1"/>
        </p:nvCxnSpPr>
        <p:spPr bwMode="gray">
          <a:xfrm>
            <a:off x="7466012" y="2512464"/>
            <a:ext cx="1828800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0001" y="2529075"/>
            <a:ext cx="1828800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endParaRPr lang="en-US" dirty="0"/>
          </a:p>
          <a:p>
            <a:pPr lvl="0"/>
            <a:r>
              <a:rPr lang="en-US" dirty="0"/>
              <a:t>Click to add </a:t>
            </a:r>
            <a:r>
              <a:rPr lang="en-US" dirty="0" err="1"/>
              <a:t>drk</a:t>
            </a:r>
            <a:r>
              <a:rPr lang="en-US" dirty="0"/>
              <a:t> green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B64954-CA3A-494E-B70D-3405C9F592D8}"/>
              </a:ext>
            </a:extLst>
          </p:cNvPr>
          <p:cNvCxnSpPr/>
          <p:nvPr userDrawn="1"/>
        </p:nvCxnSpPr>
        <p:spPr bwMode="gray">
          <a:xfrm>
            <a:off x="9752012" y="2512464"/>
            <a:ext cx="1828800" cy="0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2013" y="2529075"/>
            <a:ext cx="1828800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endParaRPr lang="en-US" dirty="0"/>
          </a:p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page number">
            <a:extLst>
              <a:ext uri="{FF2B5EF4-FFF2-40B4-BE49-F238E27FC236}">
                <a16:creationId xmlns:a16="http://schemas.microsoft.com/office/drawing/2014/main" id="{778B9E91-325F-BB46-BB33-20219DF70C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60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Sample Chart Layout for Text – Click to Add a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5" name="Text Placeholder 3" descr="Row 1 label">
            <a:extLst>
              <a:ext uri="{FF2B5EF4-FFF2-40B4-BE49-F238E27FC236}">
                <a16:creationId xmlns:a16="http://schemas.microsoft.com/office/drawing/2014/main" id="{7077ED63-7149-B64F-804C-21E2E59DF7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1464" y="1546789"/>
            <a:ext cx="574570" cy="439174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 descr="Row 1 text box is a long horizontal box the width of the slide acting as a header. ">
            <a:extLst>
              <a:ext uri="{FF2B5EF4-FFF2-40B4-BE49-F238E27FC236}">
                <a16:creationId xmlns:a16="http://schemas.microsoft.com/office/drawing/2014/main" id="{03CB2304-DD0F-674C-91F7-863CDF3757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4040" y="1561701"/>
            <a:ext cx="10630969" cy="429469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 descr="Row 2 label; this row shows 4 content boxes labeled A through D, each is a different color and holds text.">
            <a:extLst>
              <a:ext uri="{FF2B5EF4-FFF2-40B4-BE49-F238E27FC236}">
                <a16:creationId xmlns:a16="http://schemas.microsoft.com/office/drawing/2014/main" id="{3E62FD32-E978-1A49-AA98-60CD14AE00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85750" y="3304775"/>
            <a:ext cx="560283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322B01-8AA4-6B48-98B8-90F64F16E3E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1093076" y="2680138"/>
            <a:ext cx="2459421" cy="0"/>
          </a:xfrm>
          <a:prstGeom prst="line">
            <a:avLst/>
          </a:prstGeom>
          <a:ln w="25400">
            <a:solidFill>
              <a:schemeClr val="accent5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 descr="Row 2, box 1: text in plum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2407" y="269983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EFB321-2C32-7945-A5C9-A9F00AE588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3808412" y="2680138"/>
            <a:ext cx="2459421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 descr="Row 2, box 2: text in ocean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6081" y="269983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C97932-042E-C845-9300-586CA61AB8C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6551612" y="2680138"/>
            <a:ext cx="2459421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 descr="Row 2, box 3: text in indigo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29754" y="2699834"/>
            <a:ext cx="2477611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68A42CD-A1AD-9149-80A3-4BFE5D75E3A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9229123" y="2680138"/>
            <a:ext cx="2459421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 descr="Row 2, box 4: text in dark green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3428" y="2699834"/>
            <a:ext cx="245458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8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Text Placeholder 3" descr="Row 3 label: this row shows six, small content boxes in a horiztonal row">
            <a:extLst>
              <a:ext uri="{FF2B5EF4-FFF2-40B4-BE49-F238E27FC236}">
                <a16:creationId xmlns:a16="http://schemas.microsoft.com/office/drawing/2014/main" id="{EF286E42-C44A-274D-B9C1-D21F1AD1DE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00038" y="5065521"/>
            <a:ext cx="545995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3" descr="Row 3, text box 1">
            <a:extLst>
              <a:ext uri="{FF2B5EF4-FFF2-40B4-BE49-F238E27FC236}">
                <a16:creationId xmlns:a16="http://schemas.microsoft.com/office/drawing/2014/main" id="{828E38C7-4E21-F24B-B372-9632EC441D7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5051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 descr="Row 3, text box 2">
            <a:extLst>
              <a:ext uri="{FF2B5EF4-FFF2-40B4-BE49-F238E27FC236}">
                <a16:creationId xmlns:a16="http://schemas.microsoft.com/office/drawing/2014/main" id="{8B2FDC15-7948-0244-83E4-0CDCDBC619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86312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3" descr="Row 3, text box 3">
            <a:extLst>
              <a:ext uri="{FF2B5EF4-FFF2-40B4-BE49-F238E27FC236}">
                <a16:creationId xmlns:a16="http://schemas.microsoft.com/office/drawing/2014/main" id="{E4B34A83-BA8A-6844-8A56-BBD517A5B6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57573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3" descr="Row 3, text box 4">
            <a:extLst>
              <a:ext uri="{FF2B5EF4-FFF2-40B4-BE49-F238E27FC236}">
                <a16:creationId xmlns:a16="http://schemas.microsoft.com/office/drawing/2014/main" id="{532716FA-3DC7-AF41-8C5F-F9D040A4393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8834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1" name="Text Placeholder 3" descr="Row 3, text box 5">
            <a:extLst>
              <a:ext uri="{FF2B5EF4-FFF2-40B4-BE49-F238E27FC236}">
                <a16:creationId xmlns:a16="http://schemas.microsoft.com/office/drawing/2014/main" id="{6EA6D41F-30CE-1443-9F1F-896A2907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00095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3" descr="Row 3, text box 6">
            <a:extLst>
              <a:ext uri="{FF2B5EF4-FFF2-40B4-BE49-F238E27FC236}">
                <a16:creationId xmlns:a16="http://schemas.microsoft.com/office/drawing/2014/main" id="{62388AAB-5BA2-4747-B0D0-B11DA91951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1354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D09494D0-773E-A04D-BC5F-65AA87B8246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20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808C7B67-FD35-5D49-90F9-2971A7B5375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6" name="Copyright" descr="Confidential copyright VMware, Inc. 2021">
            <a:extLst>
              <a:ext uri="{FF2B5EF4-FFF2-40B4-BE49-F238E27FC236}">
                <a16:creationId xmlns:a16="http://schemas.microsoft.com/office/drawing/2014/main" id="{3B358716-7C44-7240-96AA-9631155F8A5F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219422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8AC2B6A-21C3-E64A-A023-43E3DDFF12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C38F94-115E-4DBE-80BB-680CB172F9F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solidFill>
              <a:srgbClr val="F4F8F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5E11EA0-C34E-47CC-A1C4-C041612819E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 Placeholder 862">
            <a:extLst>
              <a:ext uri="{FF2B5EF4-FFF2-40B4-BE49-F238E27FC236}">
                <a16:creationId xmlns:a16="http://schemas.microsoft.com/office/drawing/2014/main" id="{65A5776C-9EB9-F84B-B0C4-411FA1106F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233670"/>
            <a:ext cx="6497867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leaf gradient parallelogram.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41C67AF7-9EB7-0341-9DC2-03D64510A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4619CC69-3523-534E-9B8E-6E76EFD3B691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Plum &amp; Indigo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13" name="Click to edit Speaker Name ">
            <a:extLst>
              <a:ext uri="{FF2B5EF4-FFF2-40B4-BE49-F238E27FC236}">
                <a16:creationId xmlns:a16="http://schemas.microsoft.com/office/drawing/2014/main" id="{22D59C5B-F43E-2B4B-9861-560C45E4C3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5402202" cy="355601"/>
          </a:xfr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 lang="en-US" sz="1600" b="0" i="0" u="none" strike="noStrike" smtClean="0"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Speaker Name (Insert pronouns)</a:t>
            </a:r>
          </a:p>
        </p:txBody>
      </p:sp>
      <p:sp>
        <p:nvSpPr>
          <p:cNvPr id="14" name="Click to edit role">
            <a:extLst>
              <a:ext uri="{FF2B5EF4-FFF2-40B4-BE49-F238E27FC236}">
                <a16:creationId xmlns:a16="http://schemas.microsoft.com/office/drawing/2014/main" id="{5D83CFEA-A68A-B74B-B393-6E3F1B7AD9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5402202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7" name="Click to edit date">
            <a:extLst>
              <a:ext uri="{FF2B5EF4-FFF2-40B4-BE49-F238E27FC236}">
                <a16:creationId xmlns:a16="http://schemas.microsoft.com/office/drawing/2014/main" id="{B572DEAF-B4B6-0445-A2E0-C4C7769A5A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5402202" cy="355601"/>
          </a:xfrm>
        </p:spPr>
        <p:txBody>
          <a:bodyPr/>
          <a:lstStyle>
            <a:lvl1pPr algn="l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3" name="parallelograms">
            <a:extLst>
              <a:ext uri="{FF2B5EF4-FFF2-40B4-BE49-F238E27FC236}">
                <a16:creationId xmlns:a16="http://schemas.microsoft.com/office/drawing/2014/main" id="{1959EE4C-B533-6844-BFC2-39F3BC58AEC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88217" y="1084671"/>
            <a:ext cx="9623529" cy="5494609"/>
            <a:chOff x="-1488217" y="1084671"/>
            <a:chExt cx="9623529" cy="5494609"/>
          </a:xfrm>
        </p:grpSpPr>
        <p:sp>
          <p:nvSpPr>
            <p:cNvPr id="35" name="Freeform 34" title="gradient decorative shape">
              <a:extLst>
                <a:ext uri="{FF2B5EF4-FFF2-40B4-BE49-F238E27FC236}">
                  <a16:creationId xmlns:a16="http://schemas.microsoft.com/office/drawing/2014/main" id="{FC6E33BE-E922-E74A-8DF9-693000E673D6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2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4" name="Freeform 33" title="gradient decorative shape">
              <a:extLst>
                <a:ext uri="{FF2B5EF4-FFF2-40B4-BE49-F238E27FC236}">
                  <a16:creationId xmlns:a16="http://schemas.microsoft.com/office/drawing/2014/main" id="{02065BB3-0DD8-1442-A077-9B671C2CD52B}"/>
                </a:ext>
              </a:extLst>
            </p:cNvPr>
            <p:cNvSpPr/>
            <p:nvPr userDrawn="1"/>
          </p:nvSpPr>
          <p:spPr>
            <a:xfrm rot="2700000">
              <a:off x="1987453" y="-2390999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5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035326E7-5957-7044-817A-3F5C6E6F5C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EFB8C48D-88B7-B64C-8F91-E9B802B42574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5349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7A5295-1C34-F54C-8F83-D1F82B2A494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AA04BF1-028D-4BDA-A4B7-2EF92A07422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solidFill>
              <a:srgbClr val="F4F8F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73426A1-35AB-43B6-9A41-2142ACF3AC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rgbClr val="7F35AB"/>
                </a:gs>
                <a:gs pos="87000">
                  <a:srgbClr val="264088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 Placeholder 862">
            <a:extLst>
              <a:ext uri="{FF2B5EF4-FFF2-40B4-BE49-F238E27FC236}">
                <a16:creationId xmlns:a16="http://schemas.microsoft.com/office/drawing/2014/main" id="{BB1BA4EC-6D18-954E-81DD-4678CFBE6F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233670"/>
            <a:ext cx="6497867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5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plum gradient parallelogram.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20D20A8-C786-6748-8A0E-D0CA13B8DF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E6960C8D-956B-8440-8604-403DF08D1709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E088029-FE4A-1B4C-A072-67918A54839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9A14F3E-8802-40CC-94BC-F7A8969E93E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solidFill>
              <a:srgbClr val="F4F8F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CD52C01-87CF-4DAA-AF73-217E439433C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 Placeholder 862">
            <a:extLst>
              <a:ext uri="{FF2B5EF4-FFF2-40B4-BE49-F238E27FC236}">
                <a16:creationId xmlns:a16="http://schemas.microsoft.com/office/drawing/2014/main" id="{113BEA88-710C-A54D-A13C-5E36B6B878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233670"/>
            <a:ext cx="6497867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an aqua gradient parallelogram.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C367E7D-27EB-DB42-901F-5E8EDE8B1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F7F125CD-5C12-F240-B12E-7B7042E0D99D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514600"/>
            <a:ext cx="5556813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 and circle graphic. Circle is ocean color with a sample icon in the center.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8061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4F8FA"/>
              </a:gs>
              <a:gs pos="30000">
                <a:srgbClr val="F4F8FA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47" name="Oval 2146" descr="place icon in center">
            <a:extLst>
              <a:ext uri="{FF2B5EF4-FFF2-40B4-BE49-F238E27FC236}">
                <a16:creationId xmlns:a16="http://schemas.microsoft.com/office/drawing/2014/main" id="{FDDA58E5-A99B-48C0-A6B7-6BAE32E46F62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</p:spTree>
    <p:extLst>
      <p:ext uri="{BB962C8B-B14F-4D97-AF65-F5344CB8AC3E}">
        <p14:creationId xmlns:p14="http://schemas.microsoft.com/office/powerpoint/2010/main" val="319555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514600"/>
            <a:ext cx="5254471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 and circle graphic. Circle is indigo with a sample icon in the center.</a:t>
            </a:r>
          </a:p>
        </p:txBody>
      </p:sp>
      <p:sp>
        <p:nvSpPr>
          <p:cNvPr id="8" name="Freeform: Shape 5">
            <a:extLst>
              <a:ext uri="{FF2B5EF4-FFF2-40B4-BE49-F238E27FC236}">
                <a16:creationId xmlns:a16="http://schemas.microsoft.com/office/drawing/2014/main" id="{D60E6AE3-A325-8F44-9E02-4550AD0A11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8061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4F8FA"/>
              </a:gs>
              <a:gs pos="29000">
                <a:srgbClr val="F4F8FA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47" name="Oval 2146" descr="place icon in center">
            <a:extLst>
              <a:ext uri="{FF2B5EF4-FFF2-40B4-BE49-F238E27FC236}">
                <a16:creationId xmlns:a16="http://schemas.microsoft.com/office/drawing/2014/main" id="{FDDA58E5-A99B-48C0-A6B7-6BAE32E46F62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</p:spTree>
    <p:extLst>
      <p:ext uri="{BB962C8B-B14F-4D97-AF65-F5344CB8AC3E}">
        <p14:creationId xmlns:p14="http://schemas.microsoft.com/office/powerpoint/2010/main" val="276696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62">
            <a:extLst>
              <a:ext uri="{FF2B5EF4-FFF2-40B4-BE49-F238E27FC236}">
                <a16:creationId xmlns:a16="http://schemas.microsoft.com/office/drawing/2014/main" id="{0F507127-789E-994A-9A44-353C37E789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8015" y="2514600"/>
            <a:ext cx="4647032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5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edit text and add a plum color icon to compliment or correspond to your statement.</a:t>
            </a:r>
          </a:p>
        </p:txBody>
      </p:sp>
      <p:sp>
        <p:nvSpPr>
          <p:cNvPr id="8" name="Freeform: Shape 5">
            <a:extLst>
              <a:ext uri="{FF2B5EF4-FFF2-40B4-BE49-F238E27FC236}">
                <a16:creationId xmlns:a16="http://schemas.microsoft.com/office/drawing/2014/main" id="{BB5EC970-0FCA-954A-B470-64D32C5DDF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8061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4F8FA"/>
              </a:gs>
              <a:gs pos="30000">
                <a:srgbClr val="F4F8FA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47" name="Oval 2146" descr="place icon in center">
            <a:extLst>
              <a:ext uri="{FF2B5EF4-FFF2-40B4-BE49-F238E27FC236}">
                <a16:creationId xmlns:a16="http://schemas.microsoft.com/office/drawing/2014/main" id="{FDDA58E5-A99B-48C0-A6B7-6BAE32E46F62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</p:spTree>
    <p:extLst>
      <p:ext uri="{BB962C8B-B14F-4D97-AF65-F5344CB8AC3E}">
        <p14:creationId xmlns:p14="http://schemas.microsoft.com/office/powerpoint/2010/main" val="257461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bg>
      <p:bgPr>
        <a:solidFill>
          <a:srgbClr val="F4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B2561DF-30FD-6C49-A8A6-D040520C9F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2" cy="5193397"/>
            <a:chOff x="0" y="0"/>
            <a:chExt cx="12188822" cy="519339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0F1D41E-848B-4178-A0D2-2A18C692140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 bwMode="hidden">
            <a:xfrm>
              <a:off x="0" y="0"/>
              <a:ext cx="12188822" cy="4332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1ED419A-30D8-44AB-9256-156B54D449C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 bwMode="white">
            <a:xfrm>
              <a:off x="672527" y="722997"/>
              <a:ext cx="4470400" cy="447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Text Placeholder 14" descr="Doughnut chart label 3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Doughnut Chart slide, click to add text here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 descr="Doughnut chart label 1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0" name="Text Placeholder 12" descr="Doughnut chart label 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2" descr="Doughnut chart label 4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2" name="Text Placeholder 12" descr="Doughnut chart label 5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3" name="Text Placeholder 12" descr="Doughnut chart label 6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5EF2240-266A-4843-B008-4BC7F29D26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90856DC-2061-2B48-BE11-4479A868B8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98277E7-A565-C042-AA42-42D59F2BB62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94000">
                  <a:schemeClr val="bg1"/>
                </a:gs>
                <a:gs pos="16000">
                  <a:schemeClr val="accent4"/>
                </a:gs>
                <a:gs pos="76000">
                  <a:schemeClr val="bg1"/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F07DE2-A4BE-3B43-A385-D616B948566C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83A34EF-ECB2-4146-A506-C274E70D96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1" name="Copyright" descr="Confidential copyright VMware, Inc. 2021">
            <a:extLst>
              <a:ext uri="{FF2B5EF4-FFF2-40B4-BE49-F238E27FC236}">
                <a16:creationId xmlns:a16="http://schemas.microsoft.com/office/drawing/2014/main" id="{5998DD52-A4AA-644F-BFF2-D88FCCE5589F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27B38C5-18A7-2D47-B7BC-7C6354836C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7662624-1916-1147-8673-61A88FA00F7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FD09CC14-B3A3-6744-9006-13C8D725B6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bg1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EB9DBD-7EC8-8749-8D2B-52C66972D46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61EA87E-2139-1044-BE1B-4AB0B08424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1" name="Copyright" descr="Confidential copyright VMware, Inc. 2021">
            <a:extLst>
              <a:ext uri="{FF2B5EF4-FFF2-40B4-BE49-F238E27FC236}">
                <a16:creationId xmlns:a16="http://schemas.microsoft.com/office/drawing/2014/main" id="{738D9407-847B-324E-9ADA-C8D13E3B370D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Aqua &amp; Ocean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14" name="Click to edit Speaker Name ">
            <a:extLst>
              <a:ext uri="{FF2B5EF4-FFF2-40B4-BE49-F238E27FC236}">
                <a16:creationId xmlns:a16="http://schemas.microsoft.com/office/drawing/2014/main" id="{E9AF854B-C8C6-8D4B-BC6B-4773707F1A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5402202" cy="355601"/>
          </a:xfr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 lang="en-US" sz="1600" b="0" i="0" u="none" strike="noStrike" smtClean="0"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Speaker Name (Insert pronouns)</a:t>
            </a:r>
          </a:p>
        </p:txBody>
      </p:sp>
      <p:sp>
        <p:nvSpPr>
          <p:cNvPr id="15" name="Click to edit role">
            <a:extLst>
              <a:ext uri="{FF2B5EF4-FFF2-40B4-BE49-F238E27FC236}">
                <a16:creationId xmlns:a16="http://schemas.microsoft.com/office/drawing/2014/main" id="{09904477-6541-6240-A985-A0A87EE51A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5402202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7" name="Click to edit date">
            <a:extLst>
              <a:ext uri="{FF2B5EF4-FFF2-40B4-BE49-F238E27FC236}">
                <a16:creationId xmlns:a16="http://schemas.microsoft.com/office/drawing/2014/main" id="{09E10C3F-3339-4A4A-A90C-03F49952C0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5402202" cy="355601"/>
          </a:xfrm>
        </p:spPr>
        <p:txBody>
          <a:bodyPr/>
          <a:lstStyle>
            <a:lvl1pPr algn="l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0A9844F3-FFD1-7B47-8E20-3B1B8C9D30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88217" y="1084671"/>
            <a:ext cx="9623529" cy="5494609"/>
            <a:chOff x="-1488217" y="1084671"/>
            <a:chExt cx="9623529" cy="5494609"/>
          </a:xfrm>
        </p:grpSpPr>
        <p:sp>
          <p:nvSpPr>
            <p:cNvPr id="35" name="Freeform 34" title="gradient decorative shape">
              <a:extLst>
                <a:ext uri="{FF2B5EF4-FFF2-40B4-BE49-F238E27FC236}">
                  <a16:creationId xmlns:a16="http://schemas.microsoft.com/office/drawing/2014/main" id="{FC6E33BE-E922-E74A-8DF9-693000E673D6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4" name="Freeform 33" title="gradient decorative shape">
              <a:extLst>
                <a:ext uri="{FF2B5EF4-FFF2-40B4-BE49-F238E27FC236}">
                  <a16:creationId xmlns:a16="http://schemas.microsoft.com/office/drawing/2014/main" id="{02065BB3-0DD8-1442-A077-9B671C2CD52B}"/>
                </a:ext>
              </a:extLst>
            </p:cNvPr>
            <p:cNvSpPr/>
            <p:nvPr userDrawn="1"/>
          </p:nvSpPr>
          <p:spPr>
            <a:xfrm rot="2700000">
              <a:off x="1987453" y="-2390999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3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204DE4A6-6232-5642-BD28-F03961ABC6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0FE98F73-4369-AD4F-8E4F-B5B4E5BB15B9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06388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6675FC6-0703-3C42-8CBD-782318274E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2D62845-97D5-614C-B24D-84368E89A8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8567B03-BB58-B046-8C08-41A6910CB75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bg1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D12A38-34FF-DD48-95F6-31F5ED4772C8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BA341B9A-C8D2-EA4F-9D8A-9922D0AD01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8" name="Copyright" descr="Confidential copyright VMware, Inc. 2021">
            <a:extLst>
              <a:ext uri="{FF2B5EF4-FFF2-40B4-BE49-F238E27FC236}">
                <a16:creationId xmlns:a16="http://schemas.microsoft.com/office/drawing/2014/main" id="{0B9B48F5-34F0-194A-A003-713FE95BE6BC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 descr="Do the fonts in the words below match on your screen?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0DFE264-D676-EA48-BBA7-F4F0331FA2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7155" y="2219739"/>
            <a:ext cx="3088310" cy="557972"/>
          </a:xfrm>
          <a:prstGeom prst="rect">
            <a:avLst/>
          </a:prstGeo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B7D6E-2488-A644-A910-415B17221F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30912" y="2242892"/>
            <a:ext cx="4743106" cy="538407"/>
          </a:xfrm>
          <a:prstGeom prst="rect">
            <a:avLst/>
          </a:prstGeom>
        </p:spPr>
      </p:pic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ey boxes">
            <a:extLst>
              <a:ext uri="{FF2B5EF4-FFF2-40B4-BE49-F238E27FC236}">
                <a16:creationId xmlns:a16="http://schemas.microsoft.com/office/drawing/2014/main" id="{E2F285D2-B641-461F-87F0-20A9C65B2E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 bwMode="gray">
          <a:xfrm>
            <a:off x="609441" y="1600202"/>
            <a:ext cx="10055941" cy="4580469"/>
            <a:chOff x="609441" y="1600198"/>
            <a:chExt cx="10055941" cy="4580469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15EE1AC-AAA1-4CAF-886B-474B1A0C95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441" y="1600199"/>
              <a:ext cx="914203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37B7F2-249C-4DB7-A4FF-AD7E08892A0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2436448" y="1600198"/>
              <a:ext cx="915282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B02FE08-2379-4E6C-AE27-D7D2ECAB18B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4263453" y="1600198"/>
              <a:ext cx="920909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7C17E9A-3B70-4668-8EAE-9C7D73BACCA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0459" y="1600198"/>
              <a:ext cx="920909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E02751E5-34AD-4357-BC67-2269F668FD5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7921943" y="1600198"/>
              <a:ext cx="916431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452A85DA-B39F-40AB-B423-9F7CCB3D0D6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9750028" y="1600198"/>
              <a:ext cx="915354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EACC7A9-0E02-EC44-8212-DCAA966470C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6" cy="6858004"/>
            <a:chOff x="0" y="0"/>
            <a:chExt cx="12188826" cy="6858004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B6B4CFD-041A-4081-89A4-C2B194E6465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601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63B978F-4215-434A-A0BE-E77776CE37B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523644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9EEB78C-3DA9-4AD7-BFB1-207EDE403F9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980665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062D7CE-4A4A-4C41-833F-B30B3E74AEA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437686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9C628EF-969E-4429-A992-9AD0AFECF81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894708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C7BD383-0D5C-4E3A-99F7-4DC5A51DF9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351729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AA2EE63-4F24-4A26-9268-D15D92D5B06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808750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64BB08D-864A-44D4-88F6-679DBAE518B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265772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FA3F8A1-60DA-47E1-92DD-967475B2DF5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722793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4DECF40D-CC60-45F8-B236-F9FAC1F3E8C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179814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23BAEC6-A3C2-4892-9093-BD8EA8A7E0F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636836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4E16FB9-EDCA-4CA6-9212-0AEBFCE175D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3857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3AE637F-804F-4244-9AA9-FF4A629A143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550878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EFB8414-3949-428A-B700-7C38A44425B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007900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BA61D1AB-B7D2-4169-B38F-56371D50E1D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464921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00C4593-A442-4B6C-8E9D-80BFEB1746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921943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95B5E413-FAFF-430F-B105-4D122D50AEE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378964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B845328-662D-4D12-A209-6A0B1E78DF1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835985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AC19B5D-D919-4A48-953C-03994329E19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750028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C81C8DC-CB2F-445A-8F7B-5A864393B5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293007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3CD9F68-6C35-4B43-B8E1-1ABF75D8D5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207049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BBCE95B-721C-44A5-8B94-8F0E42FF53F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4071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B934F61-1ED7-4209-A1E3-04C68085B1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121092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8F636E46-095E-439D-B78B-EBC72DB2329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622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1497272-E949-488B-B9F6-FD10BA6526B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572105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34689D4-9BAE-40BF-B953-E1A0CA4F5C1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6094413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74A3364-6F4C-4749-A110-B336801330E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2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90EC6B6-039D-4549-B1B1-8FF8A3FC2F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180012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55F4FAC-9412-45E9-99EC-FDC351D604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1202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A0C0A33-67B3-48C9-9B83-C39DFDEF5E0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6630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87FF284-D960-4A05-8053-9886608C659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2058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BA61019-342C-4EDD-97C6-EDA5977464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7486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34785CB-17D0-49DD-8DC9-3C93626DC77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291438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25DB222-E3A0-48A3-BBD5-FD2616577D2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834238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433E4E5-A945-4652-B574-37C6580344B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" y="5717375"/>
              <a:ext cx="12188825" cy="0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52A597B-2B35-4BD4-B07E-D8CEF25A597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763591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351C336-9D65-42C9-A33F-6971E6322E4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3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CAD9518-36D4-43F7-839D-D8FE389DF1F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951412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5575B3F-2A8B-4175-B6A5-D60652B87ED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86256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CCC90FC-8476-4A2A-8DF1-ECAB053A24F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306387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FB03C8E-4661-465A-B25F-147D497525A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0346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8C8E030-5491-4C40-9E10-B197BD5CD58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5774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0EBA261-0409-41DC-98E2-4BF8173333E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6094413" y="-4494212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bg>
      <p:bgPr>
        <a:solidFill>
          <a:srgbClr val="EC7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tx2">
                    <a:lumMod val="50000"/>
                  </a:schemeClr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tx2">
                  <a:lumMod val="50000"/>
                </a:schemeClr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tx2">
                    <a:lumMod val="50000"/>
                  </a:schemeClr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782F443-93A0-4919-89E7-37E501919603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2DCDC53-603A-40A5-A8CC-0073D40D11EF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(pronoun she/her)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6"/>
            <a:ext cx="3657600" cy="26722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©2021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588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F68A354-4C62-4F2A-9CB5-8CD9B953F237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835AD62-92DE-42CB-A787-503E2A1C1C7A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580">
                <a:srgbClr val="0286CD">
                  <a:alpha val="0"/>
                </a:srgbClr>
              </a:gs>
              <a:gs pos="0">
                <a:schemeClr val="accent1">
                  <a:alpha val="0"/>
                </a:schemeClr>
              </a:gs>
              <a:gs pos="78000">
                <a:schemeClr val="accent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©2021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776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CB68143-A247-4F5B-9173-3D82D6706BFE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65D9BB8-44B7-4046-A859-7B01AD84E349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©2021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240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accent2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4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3682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25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0000">
                <a:srgbClr val="7F35AB"/>
              </a:gs>
              <a:gs pos="95000">
                <a:schemeClr val="bg1"/>
              </a:gs>
              <a:gs pos="74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57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: Agenda">
            <a:extLst>
              <a:ext uri="{FF2B5EF4-FFF2-40B4-BE49-F238E27FC236}">
                <a16:creationId xmlns:a16="http://schemas.microsoft.com/office/drawing/2014/main" id="{77CAFA75-AC11-994E-A408-375943058B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0289" y="1318585"/>
            <a:ext cx="2102431" cy="381000"/>
          </a:xfrm>
        </p:spPr>
        <p:txBody>
          <a:bodyPr/>
          <a:lstStyle>
            <a:lvl1pPr>
              <a:defRPr lang="en-US" sz="32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6" name="Click to edit text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edit text </a:t>
            </a:r>
            <a:br>
              <a:rPr lang="en-US" dirty="0"/>
            </a:br>
            <a:r>
              <a:rPr lang="en-US" dirty="0"/>
              <a:t>Second level</a:t>
            </a:r>
          </a:p>
        </p:txBody>
      </p:sp>
      <p:sp>
        <p:nvSpPr>
          <p:cNvPr id="730" name="page number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1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F4685D-9D09-447C-9352-68EBB79D3FB6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64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47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Pl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B9CF672-C886-4A4A-B8C7-6054BDA7C6F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79CBF5F-64CA-43B4-BB06-18EC3F20B58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>
                  <a:alpha val="57000"/>
                </a:srgbClr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005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Aqu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782B963-3DE7-4086-92ED-CD92BCC3842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634BC28-ECEA-4006-A436-B22F54417FE9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01808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8253A17F-7E11-4641-B65A-65F92F0FCF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784"/>
          <a:stretch/>
        </p:blipFill>
        <p:spPr>
          <a:xfrm rot="21176702">
            <a:off x="1014397" y="-485453"/>
            <a:ext cx="11874276" cy="7805494"/>
          </a:xfrm>
          <a:prstGeom prst="rect">
            <a:avLst/>
          </a:prstGeom>
        </p:spPr>
      </p:pic>
      <p:sp>
        <p:nvSpPr>
          <p:cNvPr id="31" name="Freeform: Shape 28">
            <a:extLst>
              <a:ext uri="{FF2B5EF4-FFF2-40B4-BE49-F238E27FC236}">
                <a16:creationId xmlns:a16="http://schemas.microsoft.com/office/drawing/2014/main" id="{142D6271-EB84-4244-ADBA-101B3488E1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070502" y="3343256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17000">
                <a:schemeClr val="bg1">
                  <a:alpha val="0"/>
                </a:schemeClr>
              </a:gs>
              <a:gs pos="83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5EAD807-9FBA-1446-B313-7FDB0B6B32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683327"/>
            <a:ext cx="12894666" cy="16833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AEAA1A0-A912-804C-A476-985396B9B0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188825" y="-1676399"/>
            <a:ext cx="1392093" cy="9612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7AF2AD3-F838-49C6-9DFB-93814BFCCBA6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385DDA8-6A1A-4BC0-A877-A6124E4A0330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bg1">
                  <a:alpha val="59000"/>
                </a:schemeClr>
              </a:gs>
              <a:gs pos="7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3565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051383B-0CF0-7242-9F23-673CE461382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858000"/>
            <a:ext cx="12894666" cy="1055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85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2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©2021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29030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©2021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39030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©2021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03119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4">
                  <a:alpha val="46000"/>
                </a:schemeClr>
              </a:gs>
              <a:gs pos="79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©2021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98093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7000"/>
                </a:srgbClr>
              </a:gs>
              <a:gs pos="82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©2021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279360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1</a:t>
            </a:r>
            <a:br>
              <a:rPr lang="en-US" dirty="0"/>
            </a:br>
            <a:r>
              <a:rPr lang="en-US" dirty="0"/>
              <a:t>Leaf and Ocean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4179C3A7-5E74-9045-81C2-636194DEEB7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C7C29EF-2F18-D94B-B2F7-6E9AFD0EC75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D3A6683-B1EA-4507-96A9-030793602B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4"/>
                </a:gs>
                <a:gs pos="95000">
                  <a:schemeClr val="bg1"/>
                </a:gs>
                <a:gs pos="74000">
                  <a:schemeClr val="bg1">
                    <a:alpha val="79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400A8319-C8D0-2045-925F-144C98981F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C117D2A5-2761-034E-9FC3-BC1B301C51A7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14185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©2021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03844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8000">
                <a:schemeClr val="bg1">
                  <a:alpha val="25000"/>
                </a:schemeClr>
              </a:gs>
              <a:gs pos="46000">
                <a:srgbClr val="FFFFFF">
                  <a:alpha val="64000"/>
                </a:srgbClr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©2021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217458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3791B9-2786-A347-AD91-667C87AED7B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1D507F-0F54-2F47-9B1A-65EC456F7C8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42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ED21E9-354F-CD4E-8D8B-C92897C40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E66754-F4A9-8C4D-BDD0-284A83484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62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-1" y="1600200"/>
            <a:ext cx="5893593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05504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solidFill>
            <a:schemeClr val="accent4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solidFill>
            <a:schemeClr val="accent1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64141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6360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3381" y="1600201"/>
            <a:ext cx="5865445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0" y="1806122"/>
            <a:ext cx="5637213" cy="911225"/>
          </a:xfrm>
          <a:solidFill>
            <a:schemeClr val="accent4"/>
          </a:soli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613" y="1806122"/>
            <a:ext cx="5637212" cy="911225"/>
          </a:xfrm>
          <a:solidFill>
            <a:schemeClr val="accent1"/>
          </a:soli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30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00200"/>
            <a:ext cx="2894013" cy="4572000"/>
          </a:xfrm>
          <a:solidFill>
            <a:schemeClr val="accent2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44569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00200"/>
            <a:ext cx="2894012" cy="4572000"/>
          </a:xfrm>
          <a:solidFill>
            <a:schemeClr val="accent1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387524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 bwMode="gray">
          <a:xfrm>
            <a:off x="616504" y="2515154"/>
            <a:ext cx="3346929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 bwMode="gray">
          <a:xfrm>
            <a:off x="4419676" y="2515154"/>
            <a:ext cx="3349473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 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 hasCustomPrompt="1"/>
          </p:nvPr>
        </p:nvSpPr>
        <p:spPr bwMode="gray">
          <a:xfrm>
            <a:off x="8236361" y="2515154"/>
            <a:ext cx="3346704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6504" y="1600200"/>
            <a:ext cx="3346704" cy="914400"/>
          </a:xfrm>
          <a:solidFill>
            <a:schemeClr val="accent4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9676" y="1600200"/>
            <a:ext cx="3346704" cy="914400"/>
          </a:xfrm>
          <a:solidFill>
            <a:schemeClr val="accent1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6361" y="1600200"/>
            <a:ext cx="3346704" cy="914400"/>
          </a:xfrm>
          <a:solidFill>
            <a:schemeClr val="accent2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14367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7" y="938794"/>
            <a:ext cx="6555971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2 </a:t>
            </a:r>
            <a:br>
              <a:rPr lang="en-US" dirty="0"/>
            </a:br>
            <a:r>
              <a:rPr lang="en-US" dirty="0"/>
              <a:t>Plum and Indigo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19D37C71-0080-7E44-8BBF-B45818A350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C7C29EF-2F18-D94B-B2F7-6E9AFD0EC75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rgbClr val="7F35AB"/>
                </a:gs>
                <a:gs pos="87000">
                  <a:srgbClr val="264088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D3A6683-B1EA-4507-96A9-030793602B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rgbClr val="7F35AB"/>
                </a:gs>
                <a:gs pos="95000">
                  <a:schemeClr val="bg1"/>
                </a:gs>
                <a:gs pos="74000">
                  <a:schemeClr val="bg1">
                    <a:alpha val="79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909A2A30-C1F1-4C49-94D5-E4E16E0E0B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13767F46-72E1-7E42-97AB-77CC1133CB37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134996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3212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54532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22281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600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600" y="3547676"/>
            <a:ext cx="3198812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0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692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7200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74150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0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0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739" y="4978399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7199" y="4978400"/>
            <a:ext cx="3203893" cy="878840"/>
          </a:xfrm>
          <a:prstGeom prst="rect">
            <a:avLst/>
          </a:prstGeom>
          <a:solidFill>
            <a:schemeClr val="accent1"/>
          </a:soli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0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378435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566660B-2EAC-47CE-944F-D039B1DF2E0F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©2021 VMware, Inc.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EA9A53D-C1B8-4AC0-AF50-F242E124EF75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5945F4E-578F-4EE5-B98E-A75643A79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9DCDB05-0E28-45DE-9267-3E480A2300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C693093-F44C-4AF7-8565-38BF0EC750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83C36CFC-0A28-4E5C-BEAB-B63CE60700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5A3F9BB-BAC6-4065-B81D-9F3DF8163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2C0EF4D9-E299-4B39-8F2A-BD56CEC524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F9A586-3983-444B-A345-4A891295D7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248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EA9A53D-C1B8-4AC0-AF50-F242E124EF75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5945F4E-578F-4EE5-B98E-A75643A79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9DCDB05-0E28-45DE-9267-3E480A2300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C693093-F44C-4AF7-8565-38BF0EC750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83C36CFC-0A28-4E5C-BEAB-B63CE60700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5A3F9BB-BAC6-4065-B81D-9F3DF8163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2C0EF4D9-E299-4B39-8F2A-BD56CEC524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F9A586-3983-444B-A345-4A891295D7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566660B-2EAC-47CE-944F-D039B1DF2E0F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136796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3662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0257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93479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C38F94-115E-4DBE-80BB-680CB172F9FB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5E11EA0-C34E-47CC-A1C4-C041612819E2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586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A04BF1-028D-4BDA-A4B7-2EF92A074224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26A1-35AB-43B6-9A41-2142ACF3ACC4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406227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7" y="938794"/>
            <a:ext cx="6587869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3</a:t>
            </a:r>
            <a:br>
              <a:rPr lang="en-US" dirty="0"/>
            </a:br>
            <a:r>
              <a:rPr lang="en-US" dirty="0"/>
              <a:t>Aqua and Ocean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5DD0ED51-EB2B-FA4D-A5E8-5D06AA0356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C7C29EF-2F18-D94B-B2F7-6E9AFD0EC75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D3A6683-B1EA-4507-96A9-030793602B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3"/>
                </a:gs>
                <a:gs pos="95000">
                  <a:schemeClr val="bg1"/>
                </a:gs>
                <a:gs pos="74000">
                  <a:schemeClr val="bg1">
                    <a:alpha val="79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84B73C7E-880A-5549-9F44-0D93871652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BD7334BA-8EAC-6949-8ABE-D6CC75077F8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©2021 VMware, Inc.</a:t>
            </a:r>
          </a:p>
        </p:txBody>
      </p:sp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5ACFB0EB-F8DB-EC45-BDC9-BD3A0227833A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16835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A14F3E-8802-40CC-94BC-F7A8969E93E3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D52C01-87CF-4DAA-AF73-217E439433C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191556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6319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4AD3C8-5B0F-4AB1-B568-AA55FF64194A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5751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E49745E-959E-424E-B5AD-B75ACA32BFE8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1554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6E1A1B-7C56-4DE3-BC90-B387C7F3E67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221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88822" cy="43322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4450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666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88A8ACB-CBE3-4DC0-BBE3-C6829C462CD7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B87096-C8D7-45D0-8DCC-218276F547C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AC0FC71-A82A-4369-B44E-4E8FF53CA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D84D398-3251-432F-8986-05570D3BB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07096BFD-803A-42D4-BA19-C683E35B0D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89E6840-6882-4279-A152-16C7CCB9BE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21DF59C-D6C9-4EC0-90A3-7752F6B7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4C478B3-2ECE-440E-A04E-B8C84D0416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190CFD5-6EEA-46D1-AE5E-D69C2E08F3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79A9FB-8CEE-475F-BF22-3B0B11EB4E81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8D218C-9E1A-4E8B-A343-F3F3A628E78E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9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71CD93A-658C-4473-839D-9C0B5E8F5F7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DFBF2D3-5C06-47C4-A81C-0305B322C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64D7FA4-CABA-4E4E-ACCA-68953799C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4EB1261E-CBF9-4479-A018-76C0F24D3B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8C4A243B-FBF5-4C04-8CD0-8E1C4721D9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F67E765D-8E8B-44F9-BE70-63FC0512FD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B4614B4-F94A-4053-B179-EC5C3F70A9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157F005-56AC-4E75-8AA5-582D0D69E2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473A8DE-DD1F-43EE-8FA2-4C689A038BA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C67E5CD-C662-462D-9821-CBF45A809F13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DC7692-DF81-49A0-9672-BF8E1DB9B662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06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B1C875-AD13-4256-9E56-D2FCF94B81E1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1B65455-CBDD-4B2B-8BB7-0D016422E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F202269-FCD9-4D84-82E7-4E6E4F5B7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8585838-6A08-43B0-827A-D33942E82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AAE7B3A-0116-4C7F-85A1-4CDFE95B9B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CA84427-5217-43A1-9C71-25D9E1DFD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60ADC44-391E-4E50-A7BB-332F2C9E8B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DA390D7-F8F5-442A-8A17-9A9EB73BF9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31C01D4-7C61-4B0F-8304-87A15AD0126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11A168A-1363-4430-87C6-83E5143B39F6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C946B50-6B2C-4792-825B-BEFD24908723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60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image" Target="../media/image4.svg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26" Type="http://schemas.openxmlformats.org/officeDocument/2006/relationships/slideLayout" Target="../slideLayouts/slideLayout79.xml"/><Relationship Id="rId39" Type="http://schemas.openxmlformats.org/officeDocument/2006/relationships/slideLayout" Target="../slideLayouts/slideLayout92.xml"/><Relationship Id="rId21" Type="http://schemas.openxmlformats.org/officeDocument/2006/relationships/slideLayout" Target="../slideLayouts/slideLayout74.xml"/><Relationship Id="rId34" Type="http://schemas.openxmlformats.org/officeDocument/2006/relationships/slideLayout" Target="../slideLayouts/slideLayout87.xml"/><Relationship Id="rId42" Type="http://schemas.openxmlformats.org/officeDocument/2006/relationships/slideLayout" Target="../slideLayouts/slideLayout95.xml"/><Relationship Id="rId47" Type="http://schemas.openxmlformats.org/officeDocument/2006/relationships/slideLayout" Target="../slideLayouts/slideLayout100.xml"/><Relationship Id="rId50" Type="http://schemas.openxmlformats.org/officeDocument/2006/relationships/theme" Target="../theme/theme2.xml"/><Relationship Id="rId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9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77.xml"/><Relationship Id="rId32" Type="http://schemas.openxmlformats.org/officeDocument/2006/relationships/slideLayout" Target="../slideLayouts/slideLayout85.xml"/><Relationship Id="rId37" Type="http://schemas.openxmlformats.org/officeDocument/2006/relationships/slideLayout" Target="../slideLayouts/slideLayout90.xml"/><Relationship Id="rId40" Type="http://schemas.openxmlformats.org/officeDocument/2006/relationships/slideLayout" Target="../slideLayouts/slideLayout93.xml"/><Relationship Id="rId45" Type="http://schemas.openxmlformats.org/officeDocument/2006/relationships/slideLayout" Target="../slideLayouts/slideLayout98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76.xml"/><Relationship Id="rId28" Type="http://schemas.openxmlformats.org/officeDocument/2006/relationships/slideLayout" Target="../slideLayouts/slideLayout81.xml"/><Relationship Id="rId36" Type="http://schemas.openxmlformats.org/officeDocument/2006/relationships/slideLayout" Target="../slideLayouts/slideLayout89.xml"/><Relationship Id="rId49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72.xml"/><Relationship Id="rId31" Type="http://schemas.openxmlformats.org/officeDocument/2006/relationships/slideLayout" Target="../slideLayouts/slideLayout84.xml"/><Relationship Id="rId44" Type="http://schemas.openxmlformats.org/officeDocument/2006/relationships/slideLayout" Target="../slideLayouts/slideLayout97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75.xml"/><Relationship Id="rId27" Type="http://schemas.openxmlformats.org/officeDocument/2006/relationships/slideLayout" Target="../slideLayouts/slideLayout80.xml"/><Relationship Id="rId30" Type="http://schemas.openxmlformats.org/officeDocument/2006/relationships/slideLayout" Target="../slideLayouts/slideLayout83.xml"/><Relationship Id="rId35" Type="http://schemas.openxmlformats.org/officeDocument/2006/relationships/slideLayout" Target="../slideLayouts/slideLayout88.xml"/><Relationship Id="rId43" Type="http://schemas.openxmlformats.org/officeDocument/2006/relationships/slideLayout" Target="../slideLayouts/slideLayout96.xml"/><Relationship Id="rId48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61.xml"/><Relationship Id="rId51" Type="http://schemas.openxmlformats.org/officeDocument/2006/relationships/image" Target="../media/image16.png"/><Relationship Id="rId3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5" Type="http://schemas.openxmlformats.org/officeDocument/2006/relationships/slideLayout" Target="../slideLayouts/slideLayout78.xml"/><Relationship Id="rId33" Type="http://schemas.openxmlformats.org/officeDocument/2006/relationships/slideLayout" Target="../slideLayouts/slideLayout86.xml"/><Relationship Id="rId38" Type="http://schemas.openxmlformats.org/officeDocument/2006/relationships/slideLayout" Target="../slideLayouts/slideLayout91.xml"/><Relationship Id="rId46" Type="http://schemas.openxmlformats.org/officeDocument/2006/relationships/slideLayout" Target="../slideLayouts/slideLayout99.xml"/><Relationship Id="rId20" Type="http://schemas.openxmlformats.org/officeDocument/2006/relationships/slideLayout" Target="../slideLayouts/slideLayout73.xml"/><Relationship Id="rId41" Type="http://schemas.openxmlformats.org/officeDocument/2006/relationships/slideLayout" Target="../slideLayouts/slideLayout94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ick to edit title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 dirty="0"/>
              <a:t>Click to edit Master default content style</a:t>
            </a:r>
          </a:p>
        </p:txBody>
      </p:sp>
      <p:sp>
        <p:nvSpPr>
          <p:cNvPr id="3" name="Click to edit content box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pic>
        <p:nvPicPr>
          <p:cNvPr id="6" name="Gradient-colored box">
            <a:extLst>
              <a:ext uri="{FF2B5EF4-FFF2-40B4-BE49-F238E27FC236}">
                <a16:creationId xmlns:a16="http://schemas.microsoft.com/office/drawing/2014/main" id="{68450DCA-9700-4C93-9CAA-A9FF31B0A6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5">
            <a:extLst>
              <a:ext uri="{96DAC541-7B7A-43D3-8B79-37D633B846F1}">
                <asvg:svgBlip xmlns=""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D3598D0-20F3-D64A-A86A-110C1B1A8EC4}"/>
              </a:ext>
            </a:extLst>
          </p:cNvPr>
          <p:cNvPicPr>
            <a:picLocks noChangeAspect="1"/>
          </p:cNvPicPr>
          <p:nvPr userDrawn="1"/>
        </p:nvPicPr>
        <p:blipFill>
          <a:blip r:embed="rId57">
            <a:extLst>
              <a:ext uri="{96DAC541-7B7A-43D3-8B79-37D633B846F1}">
                <asvg:svgBlip xmlns=""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69C17593-F9DF-6847-9966-C24CCD1171A4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9" r:id="rId2"/>
    <p:sldLayoutId id="2147484079" r:id="rId3"/>
    <p:sldLayoutId id="2147484080" r:id="rId4"/>
    <p:sldLayoutId id="2147484081" r:id="rId5"/>
    <p:sldLayoutId id="2147483941" r:id="rId6"/>
    <p:sldLayoutId id="2147484082" r:id="rId7"/>
    <p:sldLayoutId id="2147484083" r:id="rId8"/>
    <p:sldLayoutId id="2147484084" r:id="rId9"/>
    <p:sldLayoutId id="2147484002" r:id="rId10"/>
    <p:sldLayoutId id="2147484003" r:id="rId11"/>
    <p:sldLayoutId id="2147484074" r:id="rId12"/>
    <p:sldLayoutId id="2147484075" r:id="rId13"/>
    <p:sldLayoutId id="2147484076" r:id="rId14"/>
    <p:sldLayoutId id="2147484077" r:id="rId15"/>
    <p:sldLayoutId id="2147484078" r:id="rId16"/>
    <p:sldLayoutId id="2147483949" r:id="rId17"/>
    <p:sldLayoutId id="2147484004" r:id="rId18"/>
    <p:sldLayoutId id="2147484005" r:id="rId19"/>
    <p:sldLayoutId id="2147484006" r:id="rId20"/>
    <p:sldLayoutId id="2147483956" r:id="rId21"/>
    <p:sldLayoutId id="2147483957" r:id="rId22"/>
    <p:sldLayoutId id="2147483958" r:id="rId23"/>
    <p:sldLayoutId id="2147483959" r:id="rId24"/>
    <p:sldLayoutId id="2147484085" r:id="rId25"/>
    <p:sldLayoutId id="2147483960" r:id="rId26"/>
    <p:sldLayoutId id="2147483963" r:id="rId27"/>
    <p:sldLayoutId id="2147483961" r:id="rId28"/>
    <p:sldLayoutId id="2147483962" r:id="rId29"/>
    <p:sldLayoutId id="2147483964" r:id="rId30"/>
    <p:sldLayoutId id="2147483965" r:id="rId31"/>
    <p:sldLayoutId id="2147483966" r:id="rId32"/>
    <p:sldLayoutId id="2147484010" r:id="rId33"/>
    <p:sldLayoutId id="2147484011" r:id="rId34"/>
    <p:sldLayoutId id="2147484012" r:id="rId35"/>
    <p:sldLayoutId id="2147484013" r:id="rId36"/>
    <p:sldLayoutId id="2147484014" r:id="rId37"/>
    <p:sldLayoutId id="2147484016" r:id="rId38"/>
    <p:sldLayoutId id="2147483971" r:id="rId39"/>
    <p:sldLayoutId id="2147483972" r:id="rId40"/>
    <p:sldLayoutId id="2147483973" r:id="rId41"/>
    <p:sldLayoutId id="2147484018" r:id="rId42"/>
    <p:sldLayoutId id="2147484019" r:id="rId43"/>
    <p:sldLayoutId id="2147484020" r:id="rId44"/>
    <p:sldLayoutId id="2147483977" r:id="rId45"/>
    <p:sldLayoutId id="2147483978" r:id="rId46"/>
    <p:sldLayoutId id="2147483979" r:id="rId47"/>
    <p:sldLayoutId id="2147483980" r:id="rId48"/>
    <p:sldLayoutId id="2147483981" r:id="rId49"/>
    <p:sldLayoutId id="2147483982" r:id="rId50"/>
    <p:sldLayoutId id="2147483983" r:id="rId51"/>
    <p:sldLayoutId id="2147483984" r:id="rId52"/>
    <p:sldLayoutId id="2147483985" r:id="rId5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258888" indent="-11112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379538" indent="-1206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550988" indent="-1206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722438" indent="-1206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</a:extLst>
          </p:cNvPr>
          <p:cNvPicPr>
            <a:picLocks noChangeAspect="1"/>
          </p:cNvPicPr>
          <p:nvPr userDrawn="1"/>
        </p:nvPicPr>
        <p:blipFill>
          <a:blip r:embed="rId51">
            <a:extLst>
              <a:ext uri="{96DAC541-7B7A-43D3-8B79-37D633B846F1}">
                <asvg:svgBlip xmlns=""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85A9D7-B248-4F26-9897-A1C7A54FAF8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813DC77-8C0C-44B4-AE3B-61F5A80140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4D7DC1A2-819A-4366-8BE9-387CC0009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0373EF47-4DA1-4EF4-AE4F-54BCB38FC2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BC15050-D5E4-4FBD-806D-1CEC1AF606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953BA047-B60F-46CD-AFCB-49101F4D7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E5E07D7E-E36B-4549-9FB3-3BA1E22594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352F97F-F3A2-4B3E-9917-55B62713FD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0A2C43B-3928-4C21-81F0-0AA332C8F32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2651064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1" r:id="rId1"/>
    <p:sldLayoutId id="2147484092" r:id="rId2"/>
    <p:sldLayoutId id="2147484093" r:id="rId3"/>
    <p:sldLayoutId id="2147484094" r:id="rId4"/>
    <p:sldLayoutId id="2147484095" r:id="rId5"/>
    <p:sldLayoutId id="2147484096" r:id="rId6"/>
    <p:sldLayoutId id="2147484097" r:id="rId7"/>
    <p:sldLayoutId id="2147484098" r:id="rId8"/>
    <p:sldLayoutId id="2147484099" r:id="rId9"/>
    <p:sldLayoutId id="2147484100" r:id="rId10"/>
    <p:sldLayoutId id="2147484101" r:id="rId11"/>
    <p:sldLayoutId id="2147484102" r:id="rId12"/>
    <p:sldLayoutId id="2147484103" r:id="rId13"/>
    <p:sldLayoutId id="2147484104" r:id="rId14"/>
    <p:sldLayoutId id="2147484105" r:id="rId15"/>
    <p:sldLayoutId id="2147484106" r:id="rId16"/>
    <p:sldLayoutId id="2147484107" r:id="rId17"/>
    <p:sldLayoutId id="2147484108" r:id="rId18"/>
    <p:sldLayoutId id="2147484109" r:id="rId19"/>
    <p:sldLayoutId id="2147484110" r:id="rId20"/>
    <p:sldLayoutId id="2147484111" r:id="rId21"/>
    <p:sldLayoutId id="2147484112" r:id="rId22"/>
    <p:sldLayoutId id="2147484113" r:id="rId23"/>
    <p:sldLayoutId id="2147484114" r:id="rId24"/>
    <p:sldLayoutId id="2147484115" r:id="rId25"/>
    <p:sldLayoutId id="2147484116" r:id="rId26"/>
    <p:sldLayoutId id="2147484117" r:id="rId27"/>
    <p:sldLayoutId id="2147484118" r:id="rId28"/>
    <p:sldLayoutId id="2147484119" r:id="rId29"/>
    <p:sldLayoutId id="2147484120" r:id="rId30"/>
    <p:sldLayoutId id="2147484121" r:id="rId31"/>
    <p:sldLayoutId id="2147484122" r:id="rId32"/>
    <p:sldLayoutId id="2147484123" r:id="rId33"/>
    <p:sldLayoutId id="2147484124" r:id="rId34"/>
    <p:sldLayoutId id="2147484125" r:id="rId35"/>
    <p:sldLayoutId id="2147484126" r:id="rId36"/>
    <p:sldLayoutId id="2147484127" r:id="rId37"/>
    <p:sldLayoutId id="2147484128" r:id="rId38"/>
    <p:sldLayoutId id="2147484129" r:id="rId39"/>
    <p:sldLayoutId id="2147484130" r:id="rId40"/>
    <p:sldLayoutId id="2147484131" r:id="rId41"/>
    <p:sldLayoutId id="2147484132" r:id="rId42"/>
    <p:sldLayoutId id="2147484133" r:id="rId43"/>
    <p:sldLayoutId id="2147484134" r:id="rId44"/>
    <p:sldLayoutId id="2147484135" r:id="rId45"/>
    <p:sldLayoutId id="2147484136" r:id="rId46"/>
    <p:sldLayoutId id="2147484137" r:id="rId47"/>
    <p:sldLayoutId id="2147484138" r:id="rId48"/>
    <p:sldLayoutId id="2147484139" r:id="rId4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CDBC9-79C3-7B4D-A5AD-5FDF87CB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Swoop and Pull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9ABF3F-2BFB-8B44-A47A-8316D3AF57D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err="1" smtClean="0"/>
              <a:t>PowerCLI</a:t>
            </a:r>
            <a:r>
              <a:rPr lang="en-US" dirty="0" smtClean="0"/>
              <a:t> will be as Easy as Tying Your Shoes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1134C0-92DF-4A4A-93B5-68B63D31F6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Justin Sider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60C324-0AF2-9D40-8CB5-6365E7BF3C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Chief Information Officer</a:t>
            </a:r>
          </a:p>
          <a:p>
            <a:r>
              <a:rPr lang="en-US" dirty="0" smtClean="0"/>
              <a:t>Belay Technologies</a:t>
            </a:r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166A9B1-B982-EE4B-8AE2-8D0514F58DC7}"/>
              </a:ext>
            </a:extLst>
          </p:cNvPr>
          <p:cNvSpPr txBox="1">
            <a:spLocks/>
          </p:cNvSpPr>
          <p:nvPr/>
        </p:nvSpPr>
        <p:spPr>
          <a:xfrm>
            <a:off x="474555" y="5494345"/>
            <a:ext cx="3657600" cy="265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#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vmworld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#CODE2744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0BF283-9763-574B-9ACF-B5E4CD55D7BC}"/>
              </a:ext>
            </a:extLst>
          </p:cNvPr>
          <p:cNvSpPr txBox="1">
            <a:spLocks/>
          </p:cNvSpPr>
          <p:nvPr/>
        </p:nvSpPr>
        <p:spPr>
          <a:xfrm>
            <a:off x="506660" y="5188556"/>
            <a:ext cx="3657600" cy="355601"/>
          </a:xfrm>
          <a:prstGeom prst="rect">
            <a:avLst/>
          </a:prstGeom>
        </p:spPr>
        <p:txBody>
          <a:bodyPr anchor="b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CODE2744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39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Great way to stop a loop.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/>
              <a:t>$Count = 0</a:t>
            </a:r>
          </a:p>
          <a:p>
            <a:r>
              <a:rPr lang="en-US" sz="1800" dirty="0"/>
              <a:t>Do</a:t>
            </a:r>
          </a:p>
          <a:p>
            <a:r>
              <a:rPr lang="en-US" sz="1800" dirty="0"/>
              <a:t>{</a:t>
            </a:r>
          </a:p>
          <a:p>
            <a:pPr marL="273050" lvl="1" indent="0">
              <a:buNone/>
            </a:pPr>
            <a:r>
              <a:rPr lang="en-US" dirty="0" smtClean="0"/>
              <a:t>$count++</a:t>
            </a:r>
          </a:p>
          <a:p>
            <a:pPr marL="273050" lvl="1" indent="0">
              <a:buNone/>
            </a:pPr>
            <a:r>
              <a:rPr lang="en-US" dirty="0" smtClean="0"/>
              <a:t>Shutdown-</a:t>
            </a:r>
            <a:r>
              <a:rPr lang="en-US" dirty="0" err="1" smtClean="0"/>
              <a:t>VMGuest</a:t>
            </a:r>
            <a:r>
              <a:rPr lang="en-US" dirty="0" smtClean="0"/>
              <a:t> -</a:t>
            </a:r>
            <a:r>
              <a:rPr lang="en-US" dirty="0" err="1" smtClean="0"/>
              <a:t>vm</a:t>
            </a:r>
            <a:r>
              <a:rPr lang="en-US" dirty="0" smtClean="0"/>
              <a:t> $</a:t>
            </a:r>
            <a:r>
              <a:rPr lang="en-US" dirty="0" err="1" smtClean="0"/>
              <a:t>vm</a:t>
            </a:r>
            <a:r>
              <a:rPr lang="en-US" dirty="0" smtClean="0"/>
              <a:t> -confirm:$false</a:t>
            </a:r>
          </a:p>
          <a:p>
            <a:pPr marL="273050" lvl="1" indent="0">
              <a:buNone/>
            </a:pPr>
            <a:r>
              <a:rPr lang="en-US" dirty="0" smtClean="0"/>
              <a:t>Start-Sleep -Seconds 3</a:t>
            </a:r>
          </a:p>
          <a:p>
            <a:pPr marL="273050" lvl="1" indent="0">
              <a:buNone/>
            </a:pPr>
            <a:r>
              <a:rPr lang="en-US" dirty="0" smtClean="0"/>
              <a:t>$</a:t>
            </a:r>
            <a:r>
              <a:rPr lang="en-US" dirty="0" err="1" smtClean="0"/>
              <a:t>PowerState</a:t>
            </a:r>
            <a:r>
              <a:rPr lang="en-US" dirty="0" smtClean="0"/>
              <a:t> = (Get-VM -VM $</a:t>
            </a:r>
            <a:r>
              <a:rPr lang="en-US" dirty="0" err="1" smtClean="0"/>
              <a:t>vm</a:t>
            </a:r>
            <a:r>
              <a:rPr lang="en-US" dirty="0" smtClean="0"/>
              <a:t>).</a:t>
            </a:r>
            <a:r>
              <a:rPr lang="en-US" dirty="0" err="1" smtClean="0"/>
              <a:t>PowerState</a:t>
            </a:r>
            <a:endParaRPr lang="en-US" dirty="0" smtClean="0"/>
          </a:p>
          <a:p>
            <a:pPr marL="273050" lvl="1" indent="0">
              <a:buNone/>
            </a:pPr>
            <a:r>
              <a:rPr lang="en-US" dirty="0" smtClean="0"/>
              <a:t>If </a:t>
            </a:r>
            <a:r>
              <a:rPr lang="en-US" dirty="0"/>
              <a:t>($count -</a:t>
            </a:r>
            <a:r>
              <a:rPr lang="en-US" dirty="0" err="1"/>
              <a:t>eq</a:t>
            </a:r>
            <a:r>
              <a:rPr lang="en-US" dirty="0"/>
              <a:t> 5</a:t>
            </a:r>
            <a:r>
              <a:rPr lang="en-US" dirty="0" smtClean="0"/>
              <a:t>) {</a:t>
            </a:r>
          </a:p>
          <a:p>
            <a:pPr marL="273050" lvl="1" indent="0">
              <a:buNone/>
            </a:pPr>
            <a:r>
              <a:rPr lang="en-US" dirty="0"/>
              <a:t> </a:t>
            </a:r>
            <a:r>
              <a:rPr lang="en-US" dirty="0" smtClean="0"/>
              <a:t>   Break</a:t>
            </a:r>
          </a:p>
          <a:p>
            <a:pPr marL="273050" lvl="1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r>
              <a:rPr lang="en-US" sz="1800" dirty="0"/>
              <a:t>}</a:t>
            </a:r>
          </a:p>
          <a:p>
            <a:r>
              <a:rPr lang="en-US" sz="1800" dirty="0"/>
              <a:t>While ($</a:t>
            </a:r>
            <a:r>
              <a:rPr lang="en-US" sz="1800" dirty="0" err="1"/>
              <a:t>PowerState</a:t>
            </a:r>
            <a:r>
              <a:rPr lang="en-US" sz="1800" dirty="0"/>
              <a:t> -</a:t>
            </a:r>
            <a:r>
              <a:rPr lang="en-US" sz="1800" dirty="0" err="1"/>
              <a:t>eq</a:t>
            </a:r>
            <a:r>
              <a:rPr lang="en-US" sz="1800" dirty="0"/>
              <a:t> ‘</a:t>
            </a:r>
            <a:r>
              <a:rPr lang="en-US" sz="1800" dirty="0" err="1"/>
              <a:t>PoweredOn</a:t>
            </a:r>
            <a:r>
              <a:rPr lang="en-US" sz="1800" dirty="0"/>
              <a:t>’)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0456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Demos!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79809" y="1352707"/>
            <a:ext cx="10733057" cy="3226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dirty="0">
                <a:solidFill>
                  <a:schemeClr val="tx2"/>
                </a:solidFill>
              </a:rPr>
              <a:t>https://github.com/jpsider/Invoke-Automation/tree/master/Powercli/VMWordl2021</a:t>
            </a:r>
            <a:endParaRPr lang="en-US" sz="18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35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Mworld. Imagine That. Image of outerspace.">
            <a:extLst>
              <a:ext uri="{FF2B5EF4-FFF2-40B4-BE49-F238E27FC236}">
                <a16:creationId xmlns:a16="http://schemas.microsoft.com/office/drawing/2014/main" id="{7C537219-1911-2643-89FD-16F27FADB2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64" b="1320"/>
          <a:stretch/>
        </p:blipFill>
        <p:spPr>
          <a:xfrm>
            <a:off x="3213463" y="892"/>
            <a:ext cx="8975362" cy="6765667"/>
          </a:xfrm>
          <a:prstGeom prst="rect">
            <a:avLst/>
          </a:prstGeom>
        </p:spPr>
      </p:pic>
      <p:sp>
        <p:nvSpPr>
          <p:cNvPr id="18" name="Title 9">
            <a:extLst>
              <a:ext uri="{FF2B5EF4-FFF2-40B4-BE49-F238E27FC236}">
                <a16:creationId xmlns:a16="http://schemas.microsoft.com/office/drawing/2014/main" id="{A5B99B29-A609-0247-80A0-46E46867C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68" y="2194560"/>
            <a:ext cx="6062978" cy="1234440"/>
          </a:xfrm>
        </p:spPr>
        <p:txBody>
          <a:bodyPr/>
          <a:lstStyle/>
          <a:p>
            <a:r>
              <a:rPr lang="en-US" sz="4800" dirty="0">
                <a:solidFill>
                  <a:schemeClr val="tx1">
                    <a:lumMod val="75000"/>
                  </a:schemeClr>
                </a:solidFill>
              </a:rPr>
              <a:t>Please take</a:t>
            </a:r>
            <a:br>
              <a:rPr lang="en-US" sz="4800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sz="4800" dirty="0">
                <a:solidFill>
                  <a:schemeClr val="tx1">
                    <a:lumMod val="75000"/>
                  </a:schemeClr>
                </a:solidFill>
              </a:rPr>
              <a:t>your survey.</a:t>
            </a:r>
            <a:endParaRPr lang="en-US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5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Mworld. Imagine That. Image of outerspace.">
            <a:extLst>
              <a:ext uri="{FF2B5EF4-FFF2-40B4-BE49-F238E27FC236}">
                <a16:creationId xmlns:a16="http://schemas.microsoft.com/office/drawing/2014/main" id="{7C537219-1911-2643-89FD-16F27FADB2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64" b="1320"/>
          <a:stretch/>
        </p:blipFill>
        <p:spPr>
          <a:xfrm>
            <a:off x="3213463" y="892"/>
            <a:ext cx="8975362" cy="6765667"/>
          </a:xfrm>
          <a:prstGeom prst="rect">
            <a:avLst/>
          </a:prstGeom>
        </p:spPr>
      </p:pic>
      <p:sp>
        <p:nvSpPr>
          <p:cNvPr id="18" name="Title 9">
            <a:extLst>
              <a:ext uri="{FF2B5EF4-FFF2-40B4-BE49-F238E27FC236}">
                <a16:creationId xmlns:a16="http://schemas.microsoft.com/office/drawing/2014/main" id="{A5B99B29-A609-0247-80A0-46E46867C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68" y="2194560"/>
            <a:ext cx="6062978" cy="1234440"/>
          </a:xfrm>
        </p:spPr>
        <p:txBody>
          <a:bodyPr/>
          <a:lstStyle/>
          <a:p>
            <a:r>
              <a:rPr lang="en-US" sz="4800" dirty="0">
                <a:solidFill>
                  <a:schemeClr val="tx1">
                    <a:lumMod val="75000"/>
                  </a:schemeClr>
                </a:solidFill>
              </a:rPr>
              <a:t>Thank</a:t>
            </a:r>
            <a:r>
              <a:rPr lang="en-US" sz="4800" dirty="0">
                <a:solidFill>
                  <a:schemeClr val="tx1"/>
                </a:solidFill>
              </a:rPr>
              <a:t> you!</a:t>
            </a:r>
          </a:p>
        </p:txBody>
      </p:sp>
    </p:spTree>
    <p:extLst>
      <p:ext uri="{BB962C8B-B14F-4D97-AF65-F5344CB8AC3E}">
        <p14:creationId xmlns:p14="http://schemas.microsoft.com/office/powerpoint/2010/main" val="213569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956C1B3-F4C2-4C00-9CD9-A267ABE7E07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3911" y="1252220"/>
            <a:ext cx="10972800" cy="4572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This presentation may contain product features or functionality that are currently under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This overview of new technology represents no commitment from VMware to deliver these features in any generally available product.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Features are subject to change, and must not be included in contracts, purchase orders, or sales agreements of any kind.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Technical feasibility and market demand will affect final delivery.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Pricing and packaging for any new features/functionality/technology discussed or presented, have not been determined.</a:t>
            </a:r>
          </a:p>
          <a:p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671F3E-BC1F-4B8F-AC6D-76C6CE16C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 anchor="b">
            <a:normAutofit/>
          </a:bodyPr>
          <a:lstStyle/>
          <a:p>
            <a:r>
              <a:rPr lang="en-US" sz="2600" dirty="0"/>
              <a:t>Required Disclaimer for All Presentations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648822-2543-4E54-927E-42257488B12E}"/>
              </a:ext>
            </a:extLst>
          </p:cNvPr>
          <p:cNvSpPr txBox="1"/>
          <p:nvPr/>
        </p:nvSpPr>
        <p:spPr>
          <a:xfrm>
            <a:off x="616505" y="1600201"/>
            <a:ext cx="10584895" cy="3876039"/>
          </a:xfrm>
          <a:prstGeom prst="rect">
            <a:avLst/>
          </a:prstGeom>
        </p:spPr>
        <p:txBody>
          <a:bodyPr wrap="square" lIns="0" tIns="0" rIns="0" bIns="0" numCol="2" spcCol="457200" rtlCol="0">
            <a:noAutofit/>
          </a:bodyPr>
          <a:lstStyle/>
          <a:p>
            <a:pPr>
              <a:spcBef>
                <a:spcPts val="1200"/>
              </a:spcBef>
            </a:pPr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82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Justin P. Sider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Avid PowerShell Programmer</a:t>
            </a:r>
            <a:endParaRPr lang="en-US" dirty="0"/>
          </a:p>
        </p:txBody>
      </p:sp>
      <p:pic>
        <p:nvPicPr>
          <p:cNvPr id="1026" name="Picture 2" descr="https://lh5.googleusercontent.com/xGDuCxdcvKOzX1rATPmS6gBbGPy7EjujqD5IKbPRG0gUfMaJ-BFj6nDCHPuOrGVdQea9Lu8wUJQ2HhPzrZ74SVGsRInLDMUaB0cxQZVDFhGSN9FqdL8-rQ3IqMu2Jzh-VF0kWmle5JQ=s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67" y="2339909"/>
            <a:ext cx="3076575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254605" y="1489887"/>
            <a:ext cx="6624335" cy="4655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Chief Information Officer at Belay Technologies Inc.</a:t>
            </a:r>
          </a:p>
          <a:p>
            <a:pPr marL="800100" lvl="2" indent="-342900" fontAlgn="base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tx2"/>
                </a:solidFill>
              </a:rPr>
              <a:t>https://belaytech.com</a:t>
            </a:r>
          </a:p>
          <a:p>
            <a:pPr marL="342900" indent="-342900" fontAlgn="base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Personal Blog</a:t>
            </a:r>
          </a:p>
          <a:p>
            <a:pPr marL="800100" lvl="2" indent="-342900" fontAlgn="base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tx2"/>
                </a:solidFill>
              </a:rPr>
              <a:t>https://invoke-automation.blog</a:t>
            </a:r>
          </a:p>
          <a:p>
            <a:pPr marL="342900" indent="-342900" fontAlgn="base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2"/>
                </a:solidFill>
              </a:rPr>
              <a:t>Github</a:t>
            </a:r>
            <a:endParaRPr lang="en-US" sz="1600" dirty="0">
              <a:solidFill>
                <a:schemeClr val="tx2"/>
              </a:solidFill>
            </a:endParaRPr>
          </a:p>
          <a:p>
            <a:pPr marL="800100" lvl="2" indent="-342900" fontAlgn="base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tx2"/>
                </a:solidFill>
              </a:rPr>
              <a:t>https://github.com/jpsider</a:t>
            </a:r>
          </a:p>
          <a:p>
            <a:pPr marL="342900" indent="-342900" fontAlgn="base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Twitter/Slack</a:t>
            </a:r>
          </a:p>
          <a:p>
            <a:pPr marL="800100" lvl="2" indent="-342900" fontAlgn="base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tx2"/>
                </a:solidFill>
              </a:rPr>
              <a:t>@</a:t>
            </a:r>
            <a:r>
              <a:rPr lang="en-US" sz="2000" i="1" dirty="0" err="1">
                <a:solidFill>
                  <a:schemeClr val="tx2"/>
                </a:solidFill>
              </a:rPr>
              <a:t>jpsider</a:t>
            </a:r>
            <a:endParaRPr lang="en-US" sz="2000" i="1" dirty="0">
              <a:solidFill>
                <a:schemeClr val="tx2"/>
              </a:solidFill>
            </a:endParaRPr>
          </a:p>
          <a:p>
            <a:pPr marL="342900" indent="-342900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​</a:t>
            </a:r>
            <a:r>
              <a:rPr lang="en-US" sz="1600" dirty="0">
                <a:solidFill>
                  <a:schemeClr val="tx2"/>
                </a:solidFill>
              </a:rPr>
              <a:t>VMware </a:t>
            </a:r>
            <a:r>
              <a:rPr lang="en-US" sz="1600" dirty="0" err="1">
                <a:solidFill>
                  <a:schemeClr val="tx2"/>
                </a:solidFill>
              </a:rPr>
              <a:t>vExpert</a:t>
            </a:r>
            <a:r>
              <a:rPr lang="en-US" sz="1600" dirty="0">
                <a:solidFill>
                  <a:schemeClr val="tx2"/>
                </a:solidFill>
              </a:rPr>
              <a:t> (x6)</a:t>
            </a:r>
          </a:p>
          <a:p>
            <a:pPr marL="342900" indent="-342900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​VMware Code Coach (</a:t>
            </a:r>
            <a:r>
              <a:rPr lang="en-US" sz="1600" dirty="0" smtClean="0">
                <a:solidFill>
                  <a:schemeClr val="tx2"/>
                </a:solidFill>
              </a:rPr>
              <a:t>2020,2021)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4567" y="5267246"/>
            <a:ext cx="3076575" cy="4801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dirty="0" smtClean="0">
                <a:solidFill>
                  <a:schemeClr val="tx2"/>
                </a:solidFill>
              </a:rPr>
              <a:t>#</a:t>
            </a:r>
            <a:r>
              <a:rPr lang="en-US" sz="2400" dirty="0" err="1" smtClean="0">
                <a:solidFill>
                  <a:schemeClr val="tx2"/>
                </a:solidFill>
              </a:rPr>
              <a:t>PreachPowerCLI</a:t>
            </a:r>
            <a:endParaRPr lang="en-US" sz="24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45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I never use these!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For ($</a:t>
            </a:r>
            <a:r>
              <a:rPr lang="en-US" dirty="0" err="1"/>
              <a:t>i</a:t>
            </a:r>
            <a:r>
              <a:rPr lang="en-US" dirty="0"/>
              <a:t>=0; $</a:t>
            </a:r>
            <a:r>
              <a:rPr lang="en-US" dirty="0" err="1"/>
              <a:t>i</a:t>
            </a:r>
            <a:r>
              <a:rPr lang="en-US" dirty="0"/>
              <a:t> -le 5; $</a:t>
            </a:r>
            <a:r>
              <a:rPr lang="en-US" dirty="0" err="1"/>
              <a:t>i</a:t>
            </a:r>
            <a:r>
              <a:rPr lang="en-US" dirty="0"/>
              <a:t>++) </a:t>
            </a:r>
          </a:p>
          <a:p>
            <a:r>
              <a:rPr lang="en-US" dirty="0"/>
              <a:t>{</a:t>
            </a:r>
          </a:p>
          <a:p>
            <a:pPr marL="287338" lvl="2" indent="0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​"/>
            </a:pPr>
            <a:r>
              <a:rPr lang="en-US" sz="1800" dirty="0"/>
              <a:t>$</a:t>
            </a:r>
            <a:r>
              <a:rPr lang="en-US" sz="1800" dirty="0" err="1"/>
              <a:t>vmName</a:t>
            </a:r>
            <a:r>
              <a:rPr lang="en-US" sz="1800" dirty="0"/>
              <a:t> = “test_” + $</a:t>
            </a:r>
            <a:r>
              <a:rPr lang="en-US" sz="1800" dirty="0" err="1"/>
              <a:t>i</a:t>
            </a:r>
            <a:r>
              <a:rPr lang="en-US" sz="1800" dirty="0"/>
              <a:t>    </a:t>
            </a:r>
          </a:p>
          <a:p>
            <a:pPr marL="287338" lvl="2" indent="0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​"/>
            </a:pPr>
            <a:r>
              <a:rPr lang="en-US" sz="1800" dirty="0"/>
              <a:t>New-VM -Name $</a:t>
            </a:r>
            <a:r>
              <a:rPr lang="en-US" sz="1800" dirty="0" err="1"/>
              <a:t>vmName</a:t>
            </a:r>
            <a:r>
              <a:rPr lang="en-US" sz="1800" dirty="0"/>
              <a:t> -VM “base” -</a:t>
            </a:r>
            <a:r>
              <a:rPr lang="en-US" sz="1800" dirty="0" err="1"/>
              <a:t>Datastore</a:t>
            </a:r>
            <a:r>
              <a:rPr lang="en-US" sz="1800" dirty="0"/>
              <a:t> “xxx” -</a:t>
            </a:r>
            <a:r>
              <a:rPr lang="en-US" sz="1800" dirty="0" err="1"/>
              <a:t>LinkedClone</a:t>
            </a:r>
            <a:r>
              <a:rPr lang="en-US" sz="1800" dirty="0"/>
              <a:t> -</a:t>
            </a:r>
            <a:r>
              <a:rPr lang="en-US" sz="1800" dirty="0" err="1"/>
              <a:t>ReferenceSnapShot</a:t>
            </a:r>
            <a:r>
              <a:rPr lang="en-US" sz="1800" dirty="0"/>
              <a:t> “base” -</a:t>
            </a:r>
            <a:r>
              <a:rPr lang="en-US" sz="1800" dirty="0" err="1"/>
              <a:t>VMHost</a:t>
            </a:r>
            <a:r>
              <a:rPr lang="en-US" sz="1800" dirty="0"/>
              <a:t> $</a:t>
            </a:r>
            <a:r>
              <a:rPr lang="en-US" sz="1800" dirty="0" err="1"/>
              <a:t>vmhost</a:t>
            </a:r>
            <a:endParaRPr lang="en-US" sz="1800" dirty="0"/>
          </a:p>
          <a:p>
            <a:r>
              <a:rPr lang="en-US" dirty="0"/>
              <a:t>}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5362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Foreach</a:t>
            </a:r>
            <a:r>
              <a:rPr lang="en-US" dirty="0" smtClean="0"/>
              <a:t>-Object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I rarely use these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$</a:t>
            </a:r>
            <a:r>
              <a:rPr lang="en-US" dirty="0" err="1"/>
              <a:t>NumberList</a:t>
            </a:r>
            <a:r>
              <a:rPr lang="en-US" dirty="0"/>
              <a:t> = 1..5 | </a:t>
            </a:r>
            <a:r>
              <a:rPr lang="en-US" dirty="0" err="1"/>
              <a:t>Foreach</a:t>
            </a:r>
            <a:r>
              <a:rPr lang="en-US" dirty="0"/>
              <a:t>-Object</a:t>
            </a:r>
          </a:p>
          <a:p>
            <a:r>
              <a:rPr lang="en-US" dirty="0"/>
              <a:t>{</a:t>
            </a:r>
          </a:p>
          <a:p>
            <a:pPr marL="287338" lvl="2" indent="0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​"/>
            </a:pPr>
            <a:r>
              <a:rPr lang="en-US" sz="1800" dirty="0"/>
              <a:t>$Number = $_</a:t>
            </a:r>
          </a:p>
          <a:p>
            <a:pPr marL="287338" lvl="2" indent="0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​"/>
            </a:pPr>
            <a:r>
              <a:rPr lang="en-US" sz="1800" dirty="0"/>
              <a:t>$</a:t>
            </a:r>
            <a:r>
              <a:rPr lang="en-US" sz="1800" dirty="0" err="1"/>
              <a:t>vmName</a:t>
            </a:r>
            <a:r>
              <a:rPr lang="en-US" sz="1800" dirty="0"/>
              <a:t> = “test_” + $Number    </a:t>
            </a:r>
          </a:p>
          <a:p>
            <a:pPr marL="287338" lvl="2" indent="0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​"/>
            </a:pPr>
            <a:r>
              <a:rPr lang="en-US" sz="1800" dirty="0"/>
              <a:t>New-VM -Name $</a:t>
            </a:r>
            <a:r>
              <a:rPr lang="en-US" sz="1800" dirty="0" err="1"/>
              <a:t>vmName</a:t>
            </a:r>
            <a:r>
              <a:rPr lang="en-US" sz="1800" dirty="0"/>
              <a:t> -VM “base” -</a:t>
            </a:r>
            <a:r>
              <a:rPr lang="en-US" sz="1800" dirty="0" err="1"/>
              <a:t>Datastore</a:t>
            </a:r>
            <a:r>
              <a:rPr lang="en-US" sz="1800" dirty="0"/>
              <a:t> “xxx” -</a:t>
            </a:r>
            <a:r>
              <a:rPr lang="en-US" sz="1800" dirty="0" err="1"/>
              <a:t>LinkedClone</a:t>
            </a:r>
            <a:r>
              <a:rPr lang="en-US" sz="1800" dirty="0"/>
              <a:t> -</a:t>
            </a:r>
            <a:r>
              <a:rPr lang="en-US" sz="1800" dirty="0" err="1"/>
              <a:t>ReferenceSnapShot</a:t>
            </a:r>
            <a:r>
              <a:rPr lang="en-US" sz="1800" dirty="0"/>
              <a:t> “base” -</a:t>
            </a:r>
            <a:r>
              <a:rPr lang="en-US" sz="1800" dirty="0" err="1"/>
              <a:t>VMHost</a:t>
            </a:r>
            <a:r>
              <a:rPr lang="en-US" sz="1800" dirty="0"/>
              <a:t> $</a:t>
            </a:r>
            <a:r>
              <a:rPr lang="en-US" sz="1800" dirty="0" err="1"/>
              <a:t>vmhost</a:t>
            </a:r>
            <a:endParaRPr lang="en-US" sz="1800" dirty="0"/>
          </a:p>
          <a:p>
            <a:r>
              <a:rPr lang="en-US" dirty="0"/>
              <a:t>}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8342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Foreach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My bread and butter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$</a:t>
            </a:r>
            <a:r>
              <a:rPr lang="en-US" dirty="0" err="1"/>
              <a:t>NumberList</a:t>
            </a:r>
            <a:r>
              <a:rPr lang="en-US" dirty="0"/>
              <a:t> = 1..5</a:t>
            </a:r>
          </a:p>
          <a:p>
            <a:r>
              <a:rPr lang="en-US" dirty="0" err="1"/>
              <a:t>Foreach</a:t>
            </a:r>
            <a:r>
              <a:rPr lang="en-US" dirty="0"/>
              <a:t>($Number in $</a:t>
            </a:r>
            <a:r>
              <a:rPr lang="en-US" dirty="0" err="1"/>
              <a:t>NumberList</a:t>
            </a:r>
            <a:r>
              <a:rPr lang="en-US" dirty="0"/>
              <a:t>)</a:t>
            </a:r>
          </a:p>
          <a:p>
            <a:r>
              <a:rPr lang="en-US" dirty="0"/>
              <a:t>{</a:t>
            </a:r>
          </a:p>
          <a:p>
            <a:pPr marL="287338" lvl="2" indent="0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​"/>
            </a:pPr>
            <a:r>
              <a:rPr lang="en-US" sz="1800" dirty="0"/>
              <a:t>$</a:t>
            </a:r>
            <a:r>
              <a:rPr lang="en-US" sz="1800" dirty="0" err="1"/>
              <a:t>vmName</a:t>
            </a:r>
            <a:r>
              <a:rPr lang="en-US" sz="1800" dirty="0"/>
              <a:t> = “test_” + $Number    </a:t>
            </a:r>
          </a:p>
          <a:p>
            <a:pPr marL="287338" lvl="2" indent="0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​"/>
            </a:pPr>
            <a:r>
              <a:rPr lang="en-US" sz="1800" dirty="0"/>
              <a:t>New-VM -Name $</a:t>
            </a:r>
            <a:r>
              <a:rPr lang="en-US" sz="1800" dirty="0" err="1"/>
              <a:t>vmName</a:t>
            </a:r>
            <a:r>
              <a:rPr lang="en-US" sz="1800" dirty="0"/>
              <a:t> -VM “base” -</a:t>
            </a:r>
            <a:r>
              <a:rPr lang="en-US" sz="1800" dirty="0" err="1"/>
              <a:t>Datastore</a:t>
            </a:r>
            <a:r>
              <a:rPr lang="en-US" sz="1800" dirty="0"/>
              <a:t> “xxx” -</a:t>
            </a:r>
            <a:r>
              <a:rPr lang="en-US" sz="1800" dirty="0" err="1"/>
              <a:t>LinkedClone</a:t>
            </a:r>
            <a:r>
              <a:rPr lang="en-US" sz="1800" dirty="0"/>
              <a:t> -</a:t>
            </a:r>
            <a:r>
              <a:rPr lang="en-US" sz="1800" dirty="0" err="1"/>
              <a:t>ReferenceSnapShot</a:t>
            </a:r>
            <a:r>
              <a:rPr lang="en-US" sz="1800" dirty="0"/>
              <a:t> “base” -</a:t>
            </a:r>
            <a:r>
              <a:rPr lang="en-US" sz="1800" dirty="0" err="1"/>
              <a:t>VMHost</a:t>
            </a:r>
            <a:r>
              <a:rPr lang="en-US" sz="1800" dirty="0"/>
              <a:t> $</a:t>
            </a:r>
            <a:r>
              <a:rPr lang="en-US" sz="1800" dirty="0" err="1"/>
              <a:t>vmhost</a:t>
            </a:r>
            <a:endParaRPr lang="en-US" sz="1800" dirty="0"/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9699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Not my favorite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$</a:t>
            </a:r>
            <a:r>
              <a:rPr lang="en-US" dirty="0" err="1"/>
              <a:t>PowerState</a:t>
            </a:r>
            <a:r>
              <a:rPr lang="en-US" dirty="0"/>
              <a:t> = (Get-VM -VM $</a:t>
            </a:r>
            <a:r>
              <a:rPr lang="en-US" dirty="0" err="1"/>
              <a:t>vm</a:t>
            </a:r>
            <a:r>
              <a:rPr lang="en-US" dirty="0"/>
              <a:t>).</a:t>
            </a:r>
            <a:r>
              <a:rPr lang="en-US" dirty="0" err="1"/>
              <a:t>PowerState</a:t>
            </a:r>
            <a:endParaRPr lang="en-US" dirty="0"/>
          </a:p>
          <a:p>
            <a:r>
              <a:rPr lang="en-US" dirty="0"/>
              <a:t>While ($</a:t>
            </a:r>
            <a:r>
              <a:rPr lang="en-US" dirty="0" err="1"/>
              <a:t>PowerState</a:t>
            </a:r>
            <a:r>
              <a:rPr lang="en-US" dirty="0"/>
              <a:t> -</a:t>
            </a:r>
            <a:r>
              <a:rPr lang="en-US" dirty="0" err="1"/>
              <a:t>eq</a:t>
            </a:r>
            <a:r>
              <a:rPr lang="en-US" dirty="0"/>
              <a:t> ‘</a:t>
            </a:r>
            <a:r>
              <a:rPr lang="en-US" dirty="0" err="1"/>
              <a:t>PoweredOn</a:t>
            </a:r>
            <a:r>
              <a:rPr lang="en-US" dirty="0"/>
              <a:t>’)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    Shutdown-</a:t>
            </a:r>
            <a:r>
              <a:rPr lang="en-US" dirty="0" err="1"/>
              <a:t>VMGuest</a:t>
            </a:r>
            <a:r>
              <a:rPr lang="en-US" dirty="0"/>
              <a:t> -</a:t>
            </a:r>
            <a:r>
              <a:rPr lang="en-US" dirty="0" err="1"/>
              <a:t>vm</a:t>
            </a:r>
            <a:r>
              <a:rPr lang="en-US" dirty="0"/>
              <a:t> $</a:t>
            </a:r>
            <a:r>
              <a:rPr lang="en-US" dirty="0" err="1"/>
              <a:t>vm</a:t>
            </a:r>
            <a:r>
              <a:rPr lang="en-US" dirty="0"/>
              <a:t> -confirm:$false</a:t>
            </a:r>
          </a:p>
          <a:p>
            <a:r>
              <a:rPr lang="en-US" dirty="0"/>
              <a:t>    Start-Sleep -Seconds 3</a:t>
            </a:r>
          </a:p>
          <a:p>
            <a:r>
              <a:rPr lang="en-US" dirty="0"/>
              <a:t>    $</a:t>
            </a:r>
            <a:r>
              <a:rPr lang="en-US" dirty="0" err="1"/>
              <a:t>PowerState</a:t>
            </a:r>
            <a:r>
              <a:rPr lang="en-US" dirty="0"/>
              <a:t> = (Get-VM -VM $</a:t>
            </a:r>
            <a:r>
              <a:rPr lang="en-US" dirty="0" err="1"/>
              <a:t>vm</a:t>
            </a:r>
            <a:r>
              <a:rPr lang="en-US" dirty="0"/>
              <a:t>).</a:t>
            </a:r>
            <a:r>
              <a:rPr lang="en-US" dirty="0" err="1"/>
              <a:t>PowerState</a:t>
            </a:r>
            <a:endParaRPr lang="en-US" dirty="0"/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68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While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Excellent Choice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Do</a:t>
            </a:r>
          </a:p>
          <a:p>
            <a:r>
              <a:rPr lang="en-US" dirty="0"/>
              <a:t>{</a:t>
            </a:r>
          </a:p>
          <a:p>
            <a:pPr marL="273050" lvl="1" indent="0">
              <a:buNone/>
            </a:pPr>
            <a:r>
              <a:rPr lang="en-US" sz="2000" dirty="0"/>
              <a:t>Shutdown-</a:t>
            </a:r>
            <a:r>
              <a:rPr lang="en-US" sz="2000" dirty="0" err="1"/>
              <a:t>VMGuest</a:t>
            </a:r>
            <a:r>
              <a:rPr lang="en-US" sz="2000" dirty="0"/>
              <a:t> -</a:t>
            </a:r>
            <a:r>
              <a:rPr lang="en-US" sz="2000" dirty="0" err="1"/>
              <a:t>vm</a:t>
            </a:r>
            <a:r>
              <a:rPr lang="en-US" sz="2000" dirty="0"/>
              <a:t> $</a:t>
            </a:r>
            <a:r>
              <a:rPr lang="en-US" sz="2000" dirty="0" err="1"/>
              <a:t>vm</a:t>
            </a:r>
            <a:r>
              <a:rPr lang="en-US" sz="2000" dirty="0"/>
              <a:t> -confirm:$false</a:t>
            </a:r>
          </a:p>
          <a:p>
            <a:r>
              <a:rPr lang="en-US" dirty="0"/>
              <a:t>    Start-Sleep -Seconds 3</a:t>
            </a:r>
          </a:p>
          <a:p>
            <a:r>
              <a:rPr lang="en-US" dirty="0"/>
              <a:t>    $</a:t>
            </a:r>
            <a:r>
              <a:rPr lang="en-US" dirty="0" err="1"/>
              <a:t>PowerState</a:t>
            </a:r>
            <a:r>
              <a:rPr lang="en-US" dirty="0"/>
              <a:t> = (Get-VM -VM $</a:t>
            </a:r>
            <a:r>
              <a:rPr lang="en-US" dirty="0" err="1"/>
              <a:t>vm</a:t>
            </a:r>
            <a:r>
              <a:rPr lang="en-US" dirty="0"/>
              <a:t>).</a:t>
            </a:r>
            <a:r>
              <a:rPr lang="en-US" dirty="0" err="1"/>
              <a:t>PowerState</a:t>
            </a:r>
            <a:endParaRPr lang="en-US" dirty="0"/>
          </a:p>
          <a:p>
            <a:r>
              <a:rPr lang="en-US" dirty="0"/>
              <a:t>}</a:t>
            </a:r>
          </a:p>
          <a:p>
            <a:r>
              <a:rPr lang="en-US" dirty="0"/>
              <a:t>While ($</a:t>
            </a:r>
            <a:r>
              <a:rPr lang="en-US" dirty="0" err="1"/>
              <a:t>PowerState</a:t>
            </a:r>
            <a:r>
              <a:rPr lang="en-US" dirty="0"/>
              <a:t> -</a:t>
            </a:r>
            <a:r>
              <a:rPr lang="en-US" dirty="0" err="1"/>
              <a:t>eq</a:t>
            </a:r>
            <a:r>
              <a:rPr lang="en-US" dirty="0"/>
              <a:t> ‘</a:t>
            </a:r>
            <a:r>
              <a:rPr lang="en-US" dirty="0" err="1"/>
              <a:t>PoweredOn</a:t>
            </a:r>
            <a:r>
              <a:rPr lang="en-US" dirty="0"/>
              <a:t>’)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2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Until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Similar to the ‘Do While’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Do</a:t>
            </a:r>
          </a:p>
          <a:p>
            <a:r>
              <a:rPr lang="en-US" dirty="0"/>
              <a:t>{</a:t>
            </a:r>
          </a:p>
          <a:p>
            <a:r>
              <a:rPr lang="en-US" dirty="0" smtClean="0"/>
              <a:t>    Shutdown-</a:t>
            </a:r>
            <a:r>
              <a:rPr lang="en-US" dirty="0" err="1" smtClean="0"/>
              <a:t>VMGuest</a:t>
            </a:r>
            <a:r>
              <a:rPr lang="en-US" dirty="0" smtClean="0"/>
              <a:t> </a:t>
            </a:r>
            <a:r>
              <a:rPr lang="en-US" dirty="0"/>
              <a:t>-</a:t>
            </a:r>
            <a:r>
              <a:rPr lang="en-US" dirty="0" err="1"/>
              <a:t>vm</a:t>
            </a:r>
            <a:r>
              <a:rPr lang="en-US" dirty="0"/>
              <a:t> $</a:t>
            </a:r>
            <a:r>
              <a:rPr lang="en-US" dirty="0" err="1"/>
              <a:t>vm</a:t>
            </a:r>
            <a:r>
              <a:rPr lang="en-US" dirty="0"/>
              <a:t> -confirm:$false</a:t>
            </a:r>
          </a:p>
          <a:p>
            <a:r>
              <a:rPr lang="en-US" dirty="0"/>
              <a:t>    Start-Sleep -Seconds 3</a:t>
            </a:r>
          </a:p>
          <a:p>
            <a:r>
              <a:rPr lang="en-US" dirty="0"/>
              <a:t>    $</a:t>
            </a:r>
            <a:r>
              <a:rPr lang="en-US" dirty="0" err="1"/>
              <a:t>PowerState</a:t>
            </a:r>
            <a:r>
              <a:rPr lang="en-US" dirty="0"/>
              <a:t> = (Get-VM -VM $</a:t>
            </a:r>
            <a:r>
              <a:rPr lang="en-US" dirty="0" err="1"/>
              <a:t>vm</a:t>
            </a:r>
            <a:r>
              <a:rPr lang="en-US" dirty="0"/>
              <a:t>).</a:t>
            </a:r>
            <a:r>
              <a:rPr lang="en-US" dirty="0" err="1"/>
              <a:t>PowerState</a:t>
            </a:r>
            <a:endParaRPr lang="en-US" dirty="0"/>
          </a:p>
          <a:p>
            <a:r>
              <a:rPr lang="en-US" dirty="0"/>
              <a:t>}</a:t>
            </a:r>
          </a:p>
          <a:p>
            <a:r>
              <a:rPr lang="en-US" dirty="0"/>
              <a:t>Until ($</a:t>
            </a:r>
            <a:r>
              <a:rPr lang="en-US" dirty="0" err="1"/>
              <a:t>PowerState</a:t>
            </a:r>
            <a:r>
              <a:rPr lang="en-US" dirty="0"/>
              <a:t> -</a:t>
            </a:r>
            <a:r>
              <a:rPr lang="en-US" dirty="0" err="1"/>
              <a:t>eq</a:t>
            </a:r>
            <a:r>
              <a:rPr lang="en-US" dirty="0"/>
              <a:t> ‘</a:t>
            </a:r>
            <a:r>
              <a:rPr lang="en-US" dirty="0" err="1"/>
              <a:t>PoweredOn</a:t>
            </a:r>
            <a:r>
              <a:rPr lang="en-US" dirty="0"/>
              <a:t>’)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55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_white_16x9">
  <a:themeElements>
    <a:clrScheme name="Custom 6">
      <a:dk1>
        <a:srgbClr val="717074"/>
      </a:dk1>
      <a:lt1>
        <a:srgbClr val="FFFFFF"/>
      </a:lt1>
      <a:dk2>
        <a:srgbClr val="3F3F3F"/>
      </a:dk2>
      <a:lt2>
        <a:srgbClr val="F2F2F2"/>
      </a:lt2>
      <a:accent1>
        <a:srgbClr val="0091DA"/>
      </a:accent1>
      <a:accent2>
        <a:srgbClr val="1D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459B36"/>
      </a:accent6>
      <a:hlink>
        <a:srgbClr val="1A418A"/>
      </a:hlink>
      <a:folHlink>
        <a:srgbClr val="3F3F3F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lnSpc>
            <a:spcPct val="130000"/>
          </a:lnSpc>
          <a:defRPr sz="1800" dirty="0" err="1" smtClean="0">
            <a:solidFill>
              <a:schemeClr val="tx2"/>
            </a:solidFill>
          </a:defRPr>
        </a:defPPr>
      </a:lstStyle>
    </a:txDef>
  </a:objectDefaults>
  <a:extraClrSchemeLst/>
  <a:custClrLst>
    <a:custClr name="Tangerine">
      <a:srgbClr val="EC7700"/>
    </a:custClr>
    <a:custClr name="Crimson">
      <a:srgbClr val="9F2842"/>
    </a:custClr>
    <a:custClr name="Pale Blue">
      <a:srgbClr val="F4F8FA"/>
    </a:custClr>
  </a:custClrLst>
  <a:extLst>
    <a:ext uri="{05A4C25C-085E-4340-85A3-A5531E510DB2}">
      <thm15:themeFamily xmlns:thm15="http://schemas.microsoft.com/office/thememl/2012/main" name="skinny-PPT-Light-June-2020-ACCESSIBLE" id="{0CECDBDA-90D1-134F-87E2-EE3800325540}" vid="{7B09F0D8-43AA-FF47-8B59-F16F1FFE8153}"/>
    </a:ext>
  </a:extLst>
</a:theme>
</file>

<file path=ppt/theme/theme2.xml><?xml version="1.0" encoding="utf-8"?>
<a:theme xmlns:a="http://schemas.openxmlformats.org/drawingml/2006/main" name="1_VMware_white_16x9">
  <a:themeElements>
    <a:clrScheme name="VMware 2019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</a:custClrLst>
  <a:extLst>
    <a:ext uri="{05A4C25C-085E-4340-85A3-A5531E510DB2}">
      <thm15:themeFamily xmlns:thm15="http://schemas.microsoft.com/office/thememl/2012/main" name="full-PPT-Light-2021-Final.pptx" id="{B92D0099-2B29-4DEB-BF47-80C576039311}" vid="{2BA96730-9490-4495-A44D-7DB93B548CF1}"/>
    </a:ext>
  </a:extLst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VMware_white_16x9</Template>
  <TotalTime>51529</TotalTime>
  <Words>583</Words>
  <Application>Microsoft Office PowerPoint</Application>
  <PresentationFormat>Custom</PresentationFormat>
  <Paragraphs>99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Camphor Std</vt:lpstr>
      <vt:lpstr>Metropolis</vt:lpstr>
      <vt:lpstr>Metropolis Light</vt:lpstr>
      <vt:lpstr>Open Sans</vt:lpstr>
      <vt:lpstr>System Font Regular</vt:lpstr>
      <vt:lpstr>Verdana</vt:lpstr>
      <vt:lpstr>VMware_white_16x9</vt:lpstr>
      <vt:lpstr>1_VMware_white_16x9</vt:lpstr>
      <vt:lpstr>Loop Swoop and Pull</vt:lpstr>
      <vt:lpstr>Required Disclaimer for All Presentations</vt:lpstr>
      <vt:lpstr>Justin P. Sider</vt:lpstr>
      <vt:lpstr>For</vt:lpstr>
      <vt:lpstr>Foreach-Object</vt:lpstr>
      <vt:lpstr>Foreach</vt:lpstr>
      <vt:lpstr>While</vt:lpstr>
      <vt:lpstr>Do While</vt:lpstr>
      <vt:lpstr>Do Until</vt:lpstr>
      <vt:lpstr>Break</vt:lpstr>
      <vt:lpstr>Live Demos!</vt:lpstr>
      <vt:lpstr>Please take your survey.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Sally Gardner</dc:creator>
  <cp:lastModifiedBy>Windows User</cp:lastModifiedBy>
  <cp:revision>971</cp:revision>
  <dcterms:created xsi:type="dcterms:W3CDTF">2020-09-22T16:30:21Z</dcterms:created>
  <dcterms:modified xsi:type="dcterms:W3CDTF">2021-09-12T13:38:21Z</dcterms:modified>
</cp:coreProperties>
</file>